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B9D7-EBEC-4011-8DE5-0A9F369C7455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8073-48EB-48C5-9494-04A1020C6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B9D7-EBEC-4011-8DE5-0A9F369C7455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8073-48EB-48C5-9494-04A1020C6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B9D7-EBEC-4011-8DE5-0A9F369C7455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8073-48EB-48C5-9494-04A1020C6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B9D7-EBEC-4011-8DE5-0A9F369C7455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8073-48EB-48C5-9494-04A1020C6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B9D7-EBEC-4011-8DE5-0A9F369C7455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8073-48EB-48C5-9494-04A1020C6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B9D7-EBEC-4011-8DE5-0A9F369C7455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8073-48EB-48C5-9494-04A1020C6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B9D7-EBEC-4011-8DE5-0A9F369C7455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8073-48EB-48C5-9494-04A1020C6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B9D7-EBEC-4011-8DE5-0A9F369C7455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8073-48EB-48C5-9494-04A1020C6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B9D7-EBEC-4011-8DE5-0A9F369C7455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8073-48EB-48C5-9494-04A1020C6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B9D7-EBEC-4011-8DE5-0A9F369C7455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8073-48EB-48C5-9494-04A1020C6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B9D7-EBEC-4011-8DE5-0A9F369C7455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8073-48EB-48C5-9494-04A1020C6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5B9D7-EBEC-4011-8DE5-0A9F369C7455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C8073-48EB-48C5-9494-04A1020C6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phonoteka.org/uploads/posts/2021-05/1621655549_6-phonoteka_org-p-fon-dlya-prezentatsii-zimnii-sport-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ЗИМНИЕ КАНИКУЛЫ</a:t>
            </a:r>
            <a:b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МАОУ СОШ№8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</a:t>
            </a:r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29.12.2022 по 08.01.2023</a:t>
            </a:r>
            <a:endParaRPr lang="ru-RU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phonoteka.org/uploads/posts/2021-05/1621655549_6-phonoteka_org-p-fon-dlya-prezentatsii-zimnii-sport-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864095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02.01.2023г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55576" y="1556792"/>
          <a:ext cx="7632848" cy="490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684"/>
                <a:gridCol w="709556"/>
                <a:gridCol w="2520280"/>
                <a:gridCol w="1512168"/>
                <a:gridCol w="1440160"/>
              </a:tblGrid>
              <a:tr h="716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Время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Место проведения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2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09:00-10:00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1А,1В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Конкурс поделок «Новогодняя фантазия»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Начальная школа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каб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Проказова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Л.Н.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Лакиз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К.С.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6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13:00-14:00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Мастер- класс «Рождественская открытка»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Начальная школа каб 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Кривопуст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Ю.А.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3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13:00-14:00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Занимательная викторина «Новогодние чудеса»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Начальная школа№3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Пятникова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Г.А.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14:00-15:00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Мастер- класс по изготовлению Рождественской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открытки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Каб№7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Прус В.П.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14:00-15:00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Мастер класс «Новогодняя игрушка»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Начальная школа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каб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Неясова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А.М.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9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14:00-15:00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Мастер- класс в дистанционном формате по изготовлению «Рождественской открытки»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Начальная школа№1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Амелина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И.А.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phonoteka.org/uploads/posts/2021-05/1621655549_6-phonoteka_org-p-fon-dlya-prezentatsii-zimnii-sport-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864095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03.01.2023г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27583" y="1397000"/>
          <a:ext cx="7416823" cy="476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920"/>
                <a:gridCol w="942697"/>
                <a:gridCol w="2387944"/>
                <a:gridCol w="1450631"/>
                <a:gridCol w="1450631"/>
              </a:tblGrid>
              <a:tr h="576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Время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Место проведения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10:00-11:00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5А, 8Б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«Рождественские посиделки»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Каб№ 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Столярова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М.С.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Величко А.А.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10:00-11:00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Мастер класс «рождественская звезда»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Каб№14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Галоян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Т.В.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5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10:00-11:00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Конкурсно- игровая программа «В Новый год с улыбкой»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Начальная школа№3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Скаженик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С.А.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10:00-11:00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5В,10Б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Зимние посиделки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Каб№1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Платонова А.И.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13:00-14:00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Новогодняя викторина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Каб№21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Павкова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Ю.П.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11:00-12:00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«Рождественская звезда»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Каб№3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Чабан В.Л.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4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12:00-13:00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Просмотр фильма «Чудеса Рождественской елки»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Каб№20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Скаженик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Я.С.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phonoteka.org/uploads/posts/2021-05/1621655549_6-phonoteka_org-p-fon-dlya-prezentatsii-zimnii-sport-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864095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04.01.2023г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99592" y="1412776"/>
          <a:ext cx="7416824" cy="5091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92089"/>
                <a:gridCol w="2880320"/>
                <a:gridCol w="1297439"/>
                <a:gridCol w="1438864"/>
              </a:tblGrid>
              <a:tr h="693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Время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Место проведения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09:00-11:00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«В ожидании Рождества»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Кааб №13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Мироненко З.В.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5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10:00-11:00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«Новогодние посиделки»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Начальная школа№4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Бондаренко И.Л.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5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10:00-11:00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Мастер-класс «Рождественская открытка»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Каб № 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Кривошеева Л.А.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4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10:00-11:00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Конкурс игра «Однажды в Новый год»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Каб№18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Клюева А.С.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10:00-11:00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Игра «Новогодний сюрприз»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Каб№8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Майер О.А.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10:00-11:00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«Зимние забавы»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Каб №2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Горицкая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Н.Д.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5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11:00-13:00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Мастер- класс «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Рождественский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пряник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Каб №21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Жаркова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И.П.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13:00-15:00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«Мастерская Деда Мороза»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Начальная школа№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Михайлюк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Л.Ю.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13:00-14:00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11Б,11А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Мир открывается книгой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Каб№ 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Карпова Н.Г.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13:00-14:00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Мастер- класс по изготовлению «Рождественской открытки»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Каб№16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Лебедева А.В.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phonoteka.org/uploads/posts/2021-05/1621655549_6-phonoteka_org-p-fon-dlya-prezentatsii-zimnii-sport-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864095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05.01.2023г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5614" y="1700809"/>
          <a:ext cx="7056785" cy="3919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1357"/>
                <a:gridCol w="965666"/>
                <a:gridCol w="1857048"/>
                <a:gridCol w="1411357"/>
                <a:gridCol w="1411357"/>
              </a:tblGrid>
              <a:tr h="597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Время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Место проведения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Calibri"/>
                          <a:cs typeface="Times New Roman"/>
                        </a:rPr>
                        <a:t>09:00-10:00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Calibri"/>
                          <a:cs typeface="Times New Roman"/>
                        </a:rPr>
                        <a:t>7А</a:t>
                      </a:r>
                      <a:endParaRPr lang="ru-RU" sz="11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Calibri"/>
                          <a:cs typeface="Times New Roman"/>
                        </a:rPr>
                        <a:t>«У зимы на святки свои порядки»</a:t>
                      </a:r>
                      <a:endParaRPr lang="ru-RU" sz="11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Calibri"/>
                          <a:cs typeface="Times New Roman"/>
                        </a:rPr>
                        <a:t>Каб №11</a:t>
                      </a:r>
                      <a:endParaRPr lang="ru-RU" sz="11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latin typeface="Times New Roman"/>
                          <a:ea typeface="Calibri"/>
                          <a:cs typeface="Times New Roman"/>
                        </a:rPr>
                        <a:t>Демьяненко</a:t>
                      </a:r>
                      <a:r>
                        <a:rPr lang="ru-RU" sz="1400" b="0" dirty="0">
                          <a:latin typeface="Times New Roman"/>
                          <a:ea typeface="Calibri"/>
                          <a:cs typeface="Times New Roman"/>
                        </a:rPr>
                        <a:t> Е.П.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Calibri"/>
                          <a:cs typeface="Times New Roman"/>
                        </a:rPr>
                        <a:t>11:00-12:00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Calibri"/>
                          <a:cs typeface="Times New Roman"/>
                        </a:rPr>
                        <a:t>9В,9Б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Calibri"/>
                          <a:cs typeface="Times New Roman"/>
                        </a:rPr>
                        <a:t>Мероприятие «Встречаем Рождество»</a:t>
                      </a:r>
                      <a:endParaRPr lang="ru-RU" sz="11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Calibri"/>
                          <a:cs typeface="Times New Roman"/>
                        </a:rPr>
                        <a:t>спотрзал</a:t>
                      </a:r>
                      <a:endParaRPr lang="ru-RU" sz="11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Calibri"/>
                          <a:cs typeface="Times New Roman"/>
                        </a:rPr>
                        <a:t>Коваленко О.В.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latin typeface="Times New Roman"/>
                          <a:ea typeface="Calibri"/>
                          <a:cs typeface="Times New Roman"/>
                        </a:rPr>
                        <a:t>Баютова</a:t>
                      </a:r>
                      <a:r>
                        <a:rPr lang="ru-RU" sz="1400" b="0" dirty="0">
                          <a:latin typeface="Times New Roman"/>
                          <a:ea typeface="Calibri"/>
                          <a:cs typeface="Times New Roman"/>
                        </a:rPr>
                        <a:t> Н.А.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3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Calibri"/>
                          <a:cs typeface="Times New Roman"/>
                        </a:rPr>
                        <a:t>12:00-13:00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Calibri"/>
                          <a:cs typeface="Times New Roman"/>
                        </a:rPr>
                        <a:t>3Г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Calibri"/>
                          <a:cs typeface="Times New Roman"/>
                        </a:rPr>
                        <a:t>Рождественская викторина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Calibri"/>
                          <a:cs typeface="Times New Roman"/>
                        </a:rPr>
                        <a:t>Начальная школа№2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Calibri"/>
                          <a:cs typeface="Times New Roman"/>
                        </a:rPr>
                        <a:t>Соловьева А.А.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5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Calibri"/>
                          <a:cs typeface="Times New Roman"/>
                        </a:rPr>
                        <a:t>14:00-15:00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Calibri"/>
                          <a:cs typeface="Times New Roman"/>
                        </a:rPr>
                        <a:t>6В</a:t>
                      </a:r>
                      <a:endParaRPr lang="ru-RU" sz="11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Calibri"/>
                          <a:cs typeface="Times New Roman"/>
                        </a:rPr>
                        <a:t>Просмотр фильма «Звезды укажут нам фильм»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Calibri"/>
                          <a:cs typeface="Times New Roman"/>
                        </a:rPr>
                        <a:t>Каб№1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Calibri"/>
                          <a:cs typeface="Times New Roman"/>
                        </a:rPr>
                        <a:t>Богомолова Е.С.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phonoteka.org/uploads/posts/2021-05/1621655549_6-phonoteka_org-p-fon-dlya-prezentatsii-zimnii-sport-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864095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06.01.2023г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865984"/>
          </a:xfrm>
        </p:spPr>
        <p:txBody>
          <a:bodyPr>
            <a:normAutofit/>
          </a:bodyPr>
          <a:lstStyle/>
          <a:p>
            <a:endParaRPr lang="ru-RU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71600" y="1538503"/>
          <a:ext cx="6912768" cy="4338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5088"/>
                <a:gridCol w="1123184"/>
                <a:gridCol w="1526992"/>
                <a:gridCol w="1325088"/>
                <a:gridCol w="1612416"/>
              </a:tblGrid>
              <a:tr h="939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Время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Место проведения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0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09:00-11:00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6Б,7А,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«Рождественские игры»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Спортзал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Чинченко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Е.П.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3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10:00-11:00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1-5 кл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Шахматный турнир « Шахматный бой»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Начальная школа№6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Лакиз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К.С.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0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11:00-13:00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5А,5Б,5В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Новогодняя эстафета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Спортзал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Клименко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И.И.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5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13:00-15:00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«Новогодние забавы»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Спортзал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Макоед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А.И.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Кл. руководитель Копыл О.И.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480</Words>
  <Application>Microsoft Office PowerPoint</Application>
  <PresentationFormat>Экран (4:3)</PresentationFormat>
  <Paragraphs>192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ЗИМНИЕ КАНИКУЛЫ МАОУ СОШ№8</vt:lpstr>
      <vt:lpstr>02.01.2023г</vt:lpstr>
      <vt:lpstr>03.01.2023г</vt:lpstr>
      <vt:lpstr>04.01.2023г</vt:lpstr>
      <vt:lpstr>05.01.2023г</vt:lpstr>
      <vt:lpstr>06.01.2023г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ЗИМНИЕ КАНИКУЛЫ МАОУ СОШ№8</dc:title>
  <dc:creator>User</dc:creator>
  <cp:lastModifiedBy>55</cp:lastModifiedBy>
  <cp:revision>10</cp:revision>
  <dcterms:created xsi:type="dcterms:W3CDTF">2022-12-20T15:11:16Z</dcterms:created>
  <dcterms:modified xsi:type="dcterms:W3CDTF">2022-12-30T07:41:13Z</dcterms:modified>
</cp:coreProperties>
</file>