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71" r:id="rId3"/>
    <p:sldId id="292" r:id="rId4"/>
    <p:sldId id="274" r:id="rId5"/>
    <p:sldId id="291" r:id="rId6"/>
    <p:sldId id="293" r:id="rId7"/>
    <p:sldId id="294" r:id="rId8"/>
    <p:sldId id="324" r:id="rId9"/>
    <p:sldId id="263" r:id="rId10"/>
    <p:sldId id="276" r:id="rId11"/>
    <p:sldId id="295" r:id="rId12"/>
    <p:sldId id="296" r:id="rId13"/>
    <p:sldId id="297" r:id="rId14"/>
    <p:sldId id="298" r:id="rId15"/>
    <p:sldId id="315" r:id="rId16"/>
    <p:sldId id="322" r:id="rId17"/>
    <p:sldId id="299" r:id="rId18"/>
    <p:sldId id="301" r:id="rId19"/>
    <p:sldId id="317" r:id="rId20"/>
    <p:sldId id="302" r:id="rId21"/>
    <p:sldId id="304" r:id="rId22"/>
    <p:sldId id="308" r:id="rId23"/>
    <p:sldId id="306" r:id="rId24"/>
    <p:sldId id="309" r:id="rId25"/>
    <p:sldId id="310" r:id="rId26"/>
    <p:sldId id="311" r:id="rId27"/>
    <p:sldId id="313" r:id="rId28"/>
    <p:sldId id="321" r:id="rId29"/>
    <p:sldId id="320" r:id="rId30"/>
    <p:sldId id="319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EF"/>
    <a:srgbClr val="ABEA0C"/>
    <a:srgbClr val="FF3300"/>
    <a:srgbClr val="009900"/>
    <a:srgbClr val="FF0066"/>
    <a:srgbClr val="00FF00"/>
    <a:srgbClr val="008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49" autoAdjust="0"/>
  </p:normalViewPr>
  <p:slideViewPr>
    <p:cSldViewPr>
      <p:cViewPr varScale="1">
        <p:scale>
          <a:sx n="97" d="100"/>
          <a:sy n="97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5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125113" cy="2736304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>
                <a:solidFill>
                  <a:schemeClr val="tx1">
                    <a:lumMod val="90000"/>
                    <a:lumOff val="10000"/>
                  </a:schemeClr>
                </a:solidFill>
                <a:latin typeface="Artemon " pitchFamily="2" charset="0"/>
              </a:rPr>
              <a:t/>
            </a:r>
            <a:br>
              <a:rPr lang="ru-RU" sz="6600" dirty="0">
                <a:solidFill>
                  <a:schemeClr val="tx1">
                    <a:lumMod val="90000"/>
                    <a:lumOff val="10000"/>
                  </a:schemeClr>
                </a:solidFill>
                <a:latin typeface="Artemon " pitchFamily="2" charset="0"/>
              </a:rPr>
            </a:br>
            <a:r>
              <a:rPr lang="ru-RU" sz="3600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 Unicode MS" pitchFamily="34" charset="-128"/>
              </a:rPr>
              <a:t>ОЗДОРОВИТЕЛЬНЫЙ ЛЕТНИЙ ДЕТСКИЙ ЛАГЕРЬ</a:t>
            </a:r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endParaRPr lang="ru-RU" sz="6600" dirty="0">
              <a:solidFill>
                <a:srgbClr val="FFFF00"/>
              </a:solidFill>
              <a:latin typeface="Artemon " pitchFamily="2" charset="0"/>
            </a:endParaRPr>
          </a:p>
        </p:txBody>
      </p:sp>
      <p:pic>
        <p:nvPicPr>
          <p:cNvPr id="5" name="Лето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67200" y="3527425"/>
            <a:ext cx="609600" cy="609600"/>
          </a:xfrm>
        </p:spPr>
      </p:pic>
      <p:sp>
        <p:nvSpPr>
          <p:cNvPr id="8" name="Прямоугольник 7"/>
          <p:cNvSpPr/>
          <p:nvPr/>
        </p:nvSpPr>
        <p:spPr>
          <a:xfrm>
            <a:off x="179512" y="3068960"/>
            <a:ext cx="101531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008000"/>
                </a:solidFill>
                <a:cs typeface="Arial" charset="0"/>
              </a:rPr>
              <a:t>«ОСТРОВ ДЕТСТВА»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Arial" charset="0"/>
              </a:rPr>
              <a:t>смена «ТРОПАМИ ДОБРА»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МАОУ СОШ №8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7092280" y="260648"/>
            <a:ext cx="1800200" cy="8640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Лето - 2013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8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964000" cy="662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E:\ТРОПАМИ ДОБРА  фото\1 августа\IMG_0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548679"/>
            <a:ext cx="4716016" cy="44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E:\ТРОПАМИ ДОБРА  фото\1 августа\IMG_09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81288"/>
            <a:ext cx="45878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0"/>
            <a:ext cx="7741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«Научи своё сердце добру»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50396" y="5445224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 августа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14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64704"/>
            <a:ext cx="3888432" cy="72008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cs typeface="Arial" charset="0"/>
              </a:rPr>
              <a:t>ДЕНЬ </a:t>
            </a:r>
            <a:br>
              <a:rPr lang="ru-RU" sz="44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C00000"/>
                </a:solidFill>
                <a:cs typeface="Arial" charset="0"/>
              </a:rPr>
              <a:t>«Великих открытий»</a:t>
            </a:r>
            <a:endParaRPr lang="ru-RU" sz="4400" dirty="0"/>
          </a:p>
        </p:txBody>
      </p:sp>
      <p:pic>
        <p:nvPicPr>
          <p:cNvPr id="5" name="Picture 6" descr="E:\ТРОПАМИ ДОБРА  фото\2 августа\IMG_09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99992" cy="385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:\ТРОПАМИ ДОБРА  фото\2 августа\IMG_0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351619"/>
            <a:ext cx="4788024" cy="350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4149080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2 августа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8" name="Picture 2" descr="C:\Users\Мама Ира\AppData\Local\Microsoft\Windows\Temporary Internet Files\Content.IE5\BBQH7358\MC90012323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64249"/>
            <a:ext cx="1352218" cy="15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12308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«В городе знатоков ПДД»</a:t>
            </a:r>
            <a:endParaRPr lang="ru-RU" dirty="0"/>
          </a:p>
        </p:txBody>
      </p:sp>
      <p:pic>
        <p:nvPicPr>
          <p:cNvPr id="5" name="Picture 5" descr="E:\ТРОПАМИ ДОБРА  фото\2 августа\IMG_09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24743"/>
            <a:ext cx="4608512" cy="368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:\ТРОПАМИ ДОБРА  фото\2 августа\IMG_1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284984"/>
            <a:ext cx="4283968" cy="33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500" y="764704"/>
            <a:ext cx="2389500" cy="21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7"/>
            <a:ext cx="4499992" cy="86409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cs typeface="Arial" charset="0"/>
              </a:rPr>
              <a:t>ДЕНЬ </a:t>
            </a:r>
            <a:br>
              <a:rPr lang="ru-RU" sz="40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C00000"/>
                </a:solidFill>
                <a:cs typeface="Arial" charset="0"/>
              </a:rPr>
              <a:t>Фантазий и юмора</a:t>
            </a:r>
            <a:endParaRPr lang="ru-RU" sz="4000" dirty="0"/>
          </a:p>
        </p:txBody>
      </p:sp>
      <p:pic>
        <p:nvPicPr>
          <p:cNvPr id="5" name="Picture 6" descr="C:\Documents and Settings\555\Рабочий стол\лето 2013\3 смена лагеря\ТРОПАМИ ДОБРА  фото\5 августа\IMG_9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3387" y="0"/>
            <a:ext cx="510061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555\Рабочий стол\лето 2013\3 смена лагеря\ТРОПАМИ ДОБРА  фото\5 августа\IMG_9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429000"/>
            <a:ext cx="4970682" cy="31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4509120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5 августа</a:t>
            </a:r>
            <a:endParaRPr lang="ru-RU" sz="2800" b="1" dirty="0">
              <a:solidFill>
                <a:srgbClr val="FF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4824"/>
            <a:ext cx="2605623" cy="140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555625" y="0"/>
            <a:ext cx="8588375" cy="90011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cs typeface="Arial" charset="0"/>
              </a:rPr>
              <a:t>Путешествие в страну юмора</a:t>
            </a:r>
          </a:p>
        </p:txBody>
      </p:sp>
      <p:pic>
        <p:nvPicPr>
          <p:cNvPr id="4099" name="Picture 6" descr="C:\Documents and Settings\555\Рабочий стол\лето 2013\3 смена лагеря\ТРОПАМИ ДОБРА  фото\5 августа\IMG_95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8767"/>
            <a:ext cx="4032448" cy="47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C:\Documents and Settings\555\Рабочий стол\лето 2013\3 смена лагеря\ТРОПАМИ ДОБРА  фото\5 августа\IMG_9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741173"/>
            <a:ext cx="4860032" cy="311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C:\Documents and Settings\555\Рабочий стол\лето 2013\3 смена лагеря\ТРОПАМИ ДОБРА  фото\5 августа\IMG_96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092200"/>
            <a:ext cx="3399731" cy="229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Мама Ира\AppData\Local\Microsoft\Windows\Temporary Internet Files\Content.IE5\BBQH7358\MC900355855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31617">
            <a:off x="3397445" y="711641"/>
            <a:ext cx="122109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6136" y="404664"/>
            <a:ext cx="7123080" cy="924475"/>
          </a:xfrm>
        </p:spPr>
        <p:txBody>
          <a:bodyPr/>
          <a:lstStyle/>
          <a:p>
            <a:r>
              <a:rPr lang="ru-RU" b="1" dirty="0" smtClean="0"/>
              <a:t>День Успехов</a:t>
            </a:r>
            <a:endParaRPr lang="ru-RU" b="1" dirty="0"/>
          </a:p>
        </p:txBody>
      </p:sp>
      <p:pic>
        <p:nvPicPr>
          <p:cNvPr id="1026" name="Picture 2" descr="D:\ТРОПАМИ ДОБРА  фото\6 августа\IMG_9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24128" cy="3816085"/>
          </a:xfrm>
          <a:prstGeom prst="rect">
            <a:avLst/>
          </a:prstGeom>
          <a:noFill/>
        </p:spPr>
      </p:pic>
      <p:pic>
        <p:nvPicPr>
          <p:cNvPr id="1027" name="Picture 3" descr="D:\ТРОПАМИ ДОБРА  фото\6 августа\IMG_96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2489" y="3356992"/>
            <a:ext cx="5251511" cy="35010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4725144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6 августа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920" y="2996952"/>
            <a:ext cx="7123080" cy="924475"/>
          </a:xfrm>
        </p:spPr>
        <p:txBody>
          <a:bodyPr/>
          <a:lstStyle/>
          <a:p>
            <a:r>
              <a:rPr lang="ru-RU" dirty="0" smtClean="0"/>
              <a:t>«Летние приключения»</a:t>
            </a:r>
            <a:br>
              <a:rPr lang="ru-RU" dirty="0" smtClean="0"/>
            </a:br>
            <a:r>
              <a:rPr lang="ru-RU" dirty="0" smtClean="0"/>
              <a:t>поиск сокровищ</a:t>
            </a:r>
            <a:endParaRPr lang="ru-RU" dirty="0"/>
          </a:p>
        </p:txBody>
      </p:sp>
      <p:pic>
        <p:nvPicPr>
          <p:cNvPr id="8194" name="Picture 2" descr="D:\ТРОПАМИ ДОБРА  фото\7 августа\IMG_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4048" cy="3048000"/>
          </a:xfrm>
          <a:prstGeom prst="rect">
            <a:avLst/>
          </a:prstGeom>
          <a:noFill/>
        </p:spPr>
      </p:pic>
      <p:pic>
        <p:nvPicPr>
          <p:cNvPr id="8195" name="Picture 3" descr="D:\ТРОПАМИ ДОБРА  фото\7 августа\IMG_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906010"/>
            <a:ext cx="4427984" cy="295199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18000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5418000"/>
            <a:ext cx="144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5418000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6228184" y="1484784"/>
            <a:ext cx="3409413" cy="722064"/>
          </a:xfrm>
        </p:spPr>
        <p:txBody>
          <a:bodyPr/>
          <a:lstStyle/>
          <a:p>
            <a:pPr algn="ctr"/>
            <a:r>
              <a:rPr lang="ru-RU" b="1" dirty="0" smtClean="0">
                <a:cs typeface="Arial" charset="0"/>
              </a:rPr>
              <a:t/>
            </a:r>
            <a:br>
              <a:rPr lang="ru-RU" b="1" dirty="0" smtClean="0">
                <a:cs typeface="Arial" charset="0"/>
              </a:rPr>
            </a:br>
            <a:r>
              <a:rPr lang="ru-RU" b="1" dirty="0" smtClean="0">
                <a:cs typeface="Arial" charset="0"/>
              </a:rPr>
              <a:t/>
            </a:r>
            <a:br>
              <a:rPr lang="ru-RU" b="1" dirty="0" smtClean="0">
                <a:cs typeface="Arial" charset="0"/>
              </a:rPr>
            </a:br>
            <a:r>
              <a:rPr lang="ru-RU" b="1" dirty="0" smtClean="0">
                <a:cs typeface="Arial" charset="0"/>
              </a:rPr>
              <a:t/>
            </a:r>
            <a:br>
              <a:rPr lang="ru-RU" b="1" dirty="0" smtClean="0">
                <a:cs typeface="Arial" charset="0"/>
              </a:rPr>
            </a:br>
            <a:r>
              <a:rPr lang="ru-RU" b="1" dirty="0" smtClean="0">
                <a:cs typeface="Arial" charset="0"/>
              </a:rPr>
              <a:t>День </a:t>
            </a:r>
            <a:br>
              <a:rPr lang="ru-RU" b="1" dirty="0" smtClean="0">
                <a:cs typeface="Arial" charset="0"/>
              </a:rPr>
            </a:br>
            <a:r>
              <a:rPr lang="ru-RU" b="1" dirty="0" smtClean="0">
                <a:cs typeface="Arial" charset="0"/>
              </a:rPr>
              <a:t>Памяти</a:t>
            </a: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> </a:t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endParaRPr lang="ru-RU" sz="32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51520" y="5733256"/>
            <a:ext cx="2666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</a:rPr>
              <a:t>7 августа</a:t>
            </a:r>
          </a:p>
        </p:txBody>
      </p:sp>
      <p:pic>
        <p:nvPicPr>
          <p:cNvPr id="3076" name="Picture 6" descr="C:\Documents and Settings\555\Рабочий стол\лето 2013\3 смена лагеря\ТРОПАМИ ДОБРА  фото\7 августа\IMG_99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6441469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C:\Documents and Settings\555\Рабочий стол\лето 2013\3 смена лагеря\ТРОПАМИ ДОБРА  фото\7 августа\IMG_99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9411" y="3861048"/>
            <a:ext cx="566458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3419872" y="3284984"/>
            <a:ext cx="3261783" cy="681038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cs typeface="Arial" charset="0"/>
              </a:rPr>
              <a:t>Ралли бегунов</a:t>
            </a:r>
          </a:p>
        </p:txBody>
      </p:sp>
      <p:pic>
        <p:nvPicPr>
          <p:cNvPr id="4099" name="Содержимое 12" descr="IMG_988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896" y="0"/>
            <a:ext cx="5508104" cy="3068960"/>
          </a:xfrm>
        </p:spPr>
      </p:pic>
      <p:pic>
        <p:nvPicPr>
          <p:cNvPr id="4100" name="Содержимое 13" descr="IMG_994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" y="4164078"/>
            <a:ext cx="5076055" cy="2693922"/>
          </a:xfrm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5940152" y="4581128"/>
            <a:ext cx="2823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</a:rPr>
              <a:t>7 августа </a:t>
            </a: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-396552" y="260648"/>
            <a:ext cx="41867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99"/>
                </a:solidFill>
              </a:rPr>
              <a:t>конкурс рисунков </a:t>
            </a:r>
          </a:p>
          <a:p>
            <a:pPr algn="ctr"/>
            <a:r>
              <a:rPr lang="ru-RU" sz="2400" b="1" dirty="0">
                <a:solidFill>
                  <a:srgbClr val="990099"/>
                </a:solidFill>
              </a:rPr>
              <a:t>на асфальте </a:t>
            </a:r>
          </a:p>
          <a:p>
            <a:pPr algn="ctr"/>
            <a:r>
              <a:rPr lang="ru-RU" sz="2400" b="1" dirty="0">
                <a:solidFill>
                  <a:srgbClr val="990099"/>
                </a:solidFill>
              </a:rPr>
              <a:t> «Моя станица»</a:t>
            </a:r>
          </a:p>
        </p:txBody>
      </p:sp>
      <p:pic>
        <p:nvPicPr>
          <p:cNvPr id="7" name="Picture 10" descr="C:\Users\Мама Ира\AppData\Local\Microsoft\Windows\Temporary Internet Files\Content.IE5\YRKKO6G4\MC90035644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1806854" cy="1527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230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День туризма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D:\ТРОПАМИ ДОБРА  фото\8 августа\IMG_0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5010" y="1484784"/>
            <a:ext cx="3996445" cy="2664296"/>
          </a:xfrm>
          <a:prstGeom prst="rect">
            <a:avLst/>
          </a:prstGeom>
          <a:noFill/>
        </p:spPr>
      </p:pic>
      <p:pic>
        <p:nvPicPr>
          <p:cNvPr id="3075" name="Picture 3" descr="D:\ТРОПАМИ ДОБРА  фото\8 августа\IMG_0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0"/>
            <a:ext cx="4355976" cy="2903984"/>
          </a:xfrm>
          <a:prstGeom prst="rect">
            <a:avLst/>
          </a:prstGeom>
          <a:noFill/>
        </p:spPr>
      </p:pic>
      <p:pic>
        <p:nvPicPr>
          <p:cNvPr id="7" name="Picture 3" descr="D:\ТРОПАМИ ДОБРА  фото\8 августа\IMG_01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872408"/>
            <a:ext cx="4478387" cy="29855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93140" y="5661248"/>
            <a:ext cx="2534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8 августа 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Начальник  лагеря: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r>
              <a:rPr lang="ru-RU" dirty="0" smtClean="0">
                <a:cs typeface="Arial" charset="0"/>
              </a:rPr>
              <a:t>Лебединец Елена Анатольевна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sz="2400" dirty="0">
              <a:solidFill>
                <a:schemeClr val="tx1"/>
              </a:solidFill>
              <a:latin typeface="Artemon 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48680"/>
            <a:ext cx="2131483" cy="18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408" y="4486197"/>
            <a:ext cx="1892000" cy="2119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330" y="4389392"/>
            <a:ext cx="1786345" cy="23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554" y="3680769"/>
            <a:ext cx="1368000" cy="6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166" y="4471179"/>
            <a:ext cx="1472187" cy="212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066972"/>
            <a:ext cx="1552575" cy="14192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1582341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9900"/>
                </a:solidFill>
              </a:rPr>
              <a:t>Воспитатели:</a:t>
            </a:r>
          </a:p>
          <a:p>
            <a:pPr marL="514350" indent="-514350" algn="ctr"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Татьяна Васильевна </a:t>
            </a:r>
            <a:r>
              <a:rPr lang="ru-RU" sz="2800" b="1" dirty="0" err="1" smtClean="0">
                <a:solidFill>
                  <a:srgbClr val="002060"/>
                </a:solidFill>
              </a:rPr>
              <a:t>Петерикова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 algn="ctr"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Наталья Александровна </a:t>
            </a:r>
            <a:r>
              <a:rPr lang="ru-RU" sz="2800" b="1" dirty="0" err="1" smtClean="0">
                <a:solidFill>
                  <a:srgbClr val="002060"/>
                </a:solidFill>
              </a:rPr>
              <a:t>Баютова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 algn="ctr"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Ирина Николаевна </a:t>
            </a:r>
            <a:r>
              <a:rPr lang="ru-RU" sz="2800" b="1" dirty="0" err="1" smtClean="0">
                <a:solidFill>
                  <a:srgbClr val="002060"/>
                </a:solidFill>
              </a:rPr>
              <a:t>Мишучкова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 algn="ctr"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Ася Альбертовна Величко</a:t>
            </a:r>
          </a:p>
          <a:p>
            <a:pPr marL="514350" indent="-514350" algn="ctr">
              <a:buFont typeface="Wingdings 2" pitchFamily="18" charset="2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Зинаида Васильевна Мироненко</a:t>
            </a: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Учителя физического обучения:</a:t>
            </a: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Елена Петровна </a:t>
            </a:r>
            <a:r>
              <a:rPr lang="ru-RU" sz="2800" b="1" dirty="0" err="1" smtClean="0">
                <a:solidFill>
                  <a:srgbClr val="002060"/>
                </a:solidFill>
              </a:rPr>
              <a:t>Чинченко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Александр Иванович </a:t>
            </a:r>
            <a:r>
              <a:rPr lang="ru-RU" sz="2800" b="1" dirty="0" err="1" smtClean="0">
                <a:solidFill>
                  <a:srgbClr val="002060"/>
                </a:solidFill>
              </a:rPr>
              <a:t>Макоед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1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>
          <a:xfrm>
            <a:off x="3635896" y="764704"/>
            <a:ext cx="7560733" cy="916781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cs typeface="Arial" charset="0"/>
              </a:rPr>
              <a:t>День </a:t>
            </a:r>
            <a:br>
              <a:rPr lang="ru-RU" sz="48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4800" b="1" dirty="0" smtClean="0">
                <a:solidFill>
                  <a:srgbClr val="C00000"/>
                </a:solidFill>
                <a:cs typeface="Arial" charset="0"/>
              </a:rPr>
              <a:t>Спорта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endParaRPr lang="ru-RU" sz="32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51520" y="2924944"/>
            <a:ext cx="3996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9 августа</a:t>
            </a:r>
          </a:p>
        </p:txBody>
      </p:sp>
      <p:pic>
        <p:nvPicPr>
          <p:cNvPr id="29700" name="Picture 8" descr="C:\Documents and Settings\555\Рабочий стол\лето 2013\3 смена лагеря\ТРОПАМИ ДОБРА  фото\9 августа\IMG_02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4257772" cy="2276872"/>
          </a:xfrm>
          <a:noFill/>
        </p:spPr>
      </p:pic>
      <p:pic>
        <p:nvPicPr>
          <p:cNvPr id="29701" name="Picture 2" descr="C:\Documents and Settings\555\Рабочий стол\лето 2013\3 смена лагеря\ТРОПАМИ ДОБРА  фото\9 августа\IMG_0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09120"/>
            <a:ext cx="464400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C:\Documents and Settings\555\Рабочий стол\лето 2013\3 смена лагеря\ТРОПАМИ ДОБРА  фото\9 августа\IMG_0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11960" y="2060848"/>
            <a:ext cx="4932040" cy="2538586"/>
          </a:xfr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764704"/>
            <a:ext cx="952500" cy="847725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1" y="3137297"/>
            <a:ext cx="6568017" cy="900113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cs typeface="Arial" charset="0"/>
              </a:rPr>
              <a:t>«Чемпион мяча»</a:t>
            </a:r>
            <a:br>
              <a:rPr lang="ru-RU" sz="3200" b="1" smtClean="0">
                <a:solidFill>
                  <a:srgbClr val="C00000"/>
                </a:solidFill>
                <a:cs typeface="Arial" charset="0"/>
              </a:rPr>
            </a:br>
            <a:endParaRPr lang="ru-RU" sz="3200" b="1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122672" y="2689622"/>
            <a:ext cx="28232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9 августа </a:t>
            </a:r>
          </a:p>
          <a:p>
            <a:pPr algn="ctr"/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31748" name="Picture 4" descr="C:\Documents and Settings\555\Рабочий стол\лето 2013\3 смена лагеря\ТРОПАМИ ДОБРА  фото\9 августа\IMG_03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607068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Documents and Settings\555\Рабочий стол\лето 2013\3 смена лагеря\ТРОПАМИ ДОБРА  фото\9 августа\IMG_03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573016"/>
            <a:ext cx="599384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1741500" cy="15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-252536" y="908720"/>
            <a:ext cx="4788024" cy="908720"/>
          </a:xfrm>
        </p:spPr>
        <p:txBody>
          <a:bodyPr/>
          <a:lstStyle/>
          <a:p>
            <a:pPr algn="ctr"/>
            <a:r>
              <a:rPr lang="ru-RU" sz="2800" b="1" dirty="0" smtClean="0">
                <a:cs typeface="Arial" charset="0"/>
              </a:rPr>
              <a:t>Фестиваль воздушных шаров  «Дорога в облака» 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endParaRPr lang="ru-RU" sz="32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64088" y="3645024"/>
            <a:ext cx="2887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12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августа</a:t>
            </a:r>
          </a:p>
        </p:txBody>
      </p:sp>
      <p:pic>
        <p:nvPicPr>
          <p:cNvPr id="33796" name="Picture 6" descr="C:\Documents and Settings\555\Рабочий стол\лето 2013\3 смена лагеря\ТРОПАМИ ДОБРА  фото\12 августа\IMG_05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" y="3071849"/>
            <a:ext cx="5076057" cy="3786151"/>
          </a:xfrm>
          <a:noFill/>
        </p:spPr>
      </p:pic>
      <p:pic>
        <p:nvPicPr>
          <p:cNvPr id="33797" name="Picture 8" descr="C:\Documents and Settings\555\Рабочий стол\лето 2013\3 смена лагеря\ТРОПАМИ ДОБРА  фото\12 августа\IMG_0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78709" y="0"/>
            <a:ext cx="4965291" cy="3356992"/>
          </a:xfr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861306"/>
            <a:ext cx="2097840" cy="2212264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>
          <a:xfrm>
            <a:off x="3995936" y="3068960"/>
            <a:ext cx="7560733" cy="90011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Пенная вечеринка</a:t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endParaRPr lang="ru-RU" sz="32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79512" y="3429000"/>
            <a:ext cx="2994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12 августа</a:t>
            </a:r>
          </a:p>
        </p:txBody>
      </p:sp>
      <p:pic>
        <p:nvPicPr>
          <p:cNvPr id="34820" name="Picture 6" descr="C:\Documents and Settings\555\Рабочий стол\лето 2013\3 смена лагеря\ТРОПАМИ ДОБРА  фото\12 августа\IMG_06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672" y="0"/>
            <a:ext cx="6336702" cy="2996952"/>
          </a:xfrm>
          <a:noFill/>
        </p:spPr>
      </p:pic>
      <p:pic>
        <p:nvPicPr>
          <p:cNvPr id="34821" name="Picture 7" descr="C:\Documents and Settings\555\Рабочий стол\лето 2013\3 смена лагеря\ТРОПАМИ ДОБРА  фото\12 августа\IMG_05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51720" y="4077072"/>
            <a:ext cx="5278007" cy="2780928"/>
          </a:xfr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884768" y="2844403"/>
            <a:ext cx="7558617" cy="900113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cs typeface="Arial" charset="0"/>
              </a:rPr>
              <a:t>День музыки и танца</a:t>
            </a:r>
            <a:br>
              <a:rPr lang="ru-RU" sz="3200" b="1" smtClean="0">
                <a:solidFill>
                  <a:srgbClr val="C00000"/>
                </a:solidFill>
                <a:cs typeface="Arial" charset="0"/>
              </a:rPr>
            </a:br>
            <a:endParaRPr lang="ru-RU" sz="3200" b="1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148064" y="908720"/>
            <a:ext cx="3151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13 августа </a:t>
            </a:r>
          </a:p>
        </p:txBody>
      </p:sp>
      <p:pic>
        <p:nvPicPr>
          <p:cNvPr id="31748" name="Picture 6" descr="C:\Documents and Settings\555\Рабочий стол\лето 2013\3 смена лагеря\ТРОПАМИ ДОБРА  фото\13 августа\IMG_0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792133" cy="2828925"/>
          </a:xfrm>
          <a:noFill/>
        </p:spPr>
      </p:pic>
      <p:pic>
        <p:nvPicPr>
          <p:cNvPr id="31749" name="Picture 7" descr="C:\Documents and Settings\555\Рабочий стол\лето 2013\3 смена лагеря\ТРОПАМИ ДОБРА  фото\13 августа\IMG_0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67667" y="3392091"/>
            <a:ext cx="5156200" cy="3243263"/>
          </a:xfr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3518" y="5947404"/>
            <a:ext cx="3809026" cy="792428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920751" y="3246835"/>
            <a:ext cx="7560733" cy="9001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Минута славы</a:t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endParaRPr lang="ru-RU" sz="32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47664" y="4581128"/>
            <a:ext cx="2180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13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августа</a:t>
            </a:r>
          </a:p>
        </p:txBody>
      </p:sp>
      <p:pic>
        <p:nvPicPr>
          <p:cNvPr id="32772" name="Picture 7" descr="C:\Documents and Settings\555\Рабочий стол\лето 2013\3 смена лагеря\ТРОПАМИ ДОБРА  фото\13 августа\IMG_0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0"/>
            <a:ext cx="4760383" cy="3173016"/>
          </a:xfrm>
          <a:noFill/>
        </p:spPr>
      </p:pic>
      <p:pic>
        <p:nvPicPr>
          <p:cNvPr id="32773" name="Picture 8" descr="C:\Documents and Settings\555\Рабочий стол\лето 2013\3 смена лагеря\ТРОПАМИ ДОБРА  фото\13 августа\IMG_0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789040"/>
            <a:ext cx="4389967" cy="2925365"/>
          </a:xfr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32656"/>
            <a:ext cx="1428750" cy="1209675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6840760" cy="8397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CC"/>
                </a:solidFill>
                <a:cs typeface="Arial" charset="0"/>
              </a:rPr>
              <a:t> </a:t>
            </a:r>
            <a:br>
              <a:rPr lang="ru-RU" sz="3200" b="1" dirty="0" smtClean="0">
                <a:solidFill>
                  <a:srgbClr val="0033CC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0033CC"/>
                </a:solidFill>
                <a:cs typeface="Arial" charset="0"/>
              </a:rPr>
              <a:t> малые олимпийские игры </a:t>
            </a:r>
            <a:br>
              <a:rPr lang="ru-RU" sz="3200" b="1" dirty="0" smtClean="0">
                <a:solidFill>
                  <a:srgbClr val="0033CC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0033CC"/>
                </a:solidFill>
                <a:cs typeface="Arial" charset="0"/>
              </a:rPr>
              <a:t>«Мы хотим в Сочи»</a:t>
            </a: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endParaRPr lang="ru-RU" sz="32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35843" name="Picture 7" descr="C:\Documents and Settings\555\Рабочий стол\лето 2013\3 смена лагеря\ТРОПАМИ ДОБРА  фото\14 августа\IMG_0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3525" y="0"/>
            <a:ext cx="4060825" cy="2706688"/>
          </a:xfrm>
          <a:noFill/>
        </p:spPr>
      </p:pic>
      <p:pic>
        <p:nvPicPr>
          <p:cNvPr id="35844" name="Picture 8" descr="C:\Documents and Settings\555\Рабочий стол\лето 2013\3 смена лагеря\ТРОПАМИ ДОБРА  фото\14 августа\IMG_0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4100" y="0"/>
            <a:ext cx="4075113" cy="2716213"/>
          </a:xfrm>
          <a:noFill/>
        </p:spPr>
      </p:pic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539552" y="4725144"/>
            <a:ext cx="3252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99"/>
                </a:solidFill>
              </a:rPr>
              <a:t>14 </a:t>
            </a:r>
          </a:p>
          <a:p>
            <a:pPr algn="ctr"/>
            <a:r>
              <a:rPr lang="ru-RU" sz="3600" b="1" dirty="0">
                <a:solidFill>
                  <a:srgbClr val="990099"/>
                </a:solidFill>
              </a:rPr>
              <a:t>августа</a:t>
            </a:r>
          </a:p>
        </p:txBody>
      </p:sp>
      <p:pic>
        <p:nvPicPr>
          <p:cNvPr id="35846" name="Picture 2" descr="C:\Documents and Settings\555\Рабочий стол\лето 2013\3 смена лагеря\ТРОПАМИ ДОБРА  фото\14 августа\IMG_08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761994"/>
            <a:ext cx="4644008" cy="30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/>
          <p:cNvSpPr>
            <a:spLocks noGrp="1"/>
          </p:cNvSpPr>
          <p:nvPr>
            <p:ph type="title"/>
          </p:nvPr>
        </p:nvSpPr>
        <p:spPr>
          <a:xfrm>
            <a:off x="1870075" y="3355975"/>
            <a:ext cx="7559675" cy="900113"/>
          </a:xfrm>
        </p:spPr>
        <p:txBody>
          <a:bodyPr/>
          <a:lstStyle/>
          <a:p>
            <a:r>
              <a:rPr lang="ru-RU" sz="3200" smtClean="0">
                <a:cs typeface="Arial" charset="0"/>
              </a:rPr>
              <a:t>«Мисс и мистер лагеря-2013»</a:t>
            </a:r>
            <a:br>
              <a:rPr lang="ru-RU" sz="3200" smtClean="0">
                <a:cs typeface="Arial" charset="0"/>
              </a:rPr>
            </a:br>
            <a:r>
              <a:rPr lang="ru-RU" sz="3200" b="1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b="1" smtClean="0">
                <a:solidFill>
                  <a:srgbClr val="C00000"/>
                </a:solidFill>
                <a:cs typeface="Arial" charset="0"/>
              </a:rPr>
            </a:br>
            <a:endParaRPr lang="ru-RU" sz="3200" b="1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3573016"/>
            <a:ext cx="1650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99"/>
                </a:solidFill>
              </a:rPr>
              <a:t>14 </a:t>
            </a:r>
          </a:p>
          <a:p>
            <a:pPr algn="ctr"/>
            <a:r>
              <a:rPr lang="ru-RU" sz="2400" b="1" dirty="0">
                <a:solidFill>
                  <a:srgbClr val="990099"/>
                </a:solidFill>
              </a:rPr>
              <a:t>августа</a:t>
            </a:r>
          </a:p>
        </p:txBody>
      </p:sp>
      <p:pic>
        <p:nvPicPr>
          <p:cNvPr id="37892" name="Picture 6" descr="C:\Documents and Settings\555\Рабочий стол\лето 2013\3 смена лагеря\ТРОПАМИ ДОБРА  фото\14 августа\IMG_09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696" y="0"/>
            <a:ext cx="5513388" cy="3116263"/>
          </a:xfrm>
          <a:noFill/>
        </p:spPr>
      </p:pic>
      <p:pic>
        <p:nvPicPr>
          <p:cNvPr id="37893" name="Picture 8" descr="C:\Documents and Settings\555\Рабочий стол\лето 2013\3 смена лагеря\ТРОПАМИ ДОБРА  фото\14 августа\IMG_09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79712" y="3635375"/>
            <a:ext cx="5513388" cy="3222625"/>
          </a:xfrm>
          <a:noFill/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123080" cy="3484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Танцевальный марафон</a:t>
            </a:r>
            <a:endParaRPr lang="ru-RU" b="1" dirty="0">
              <a:solidFill>
                <a:srgbClr val="FF3300"/>
              </a:solidFill>
            </a:endParaRPr>
          </a:p>
        </p:txBody>
      </p:sp>
      <p:pic>
        <p:nvPicPr>
          <p:cNvPr id="5122" name="Picture 2" descr="D:\15 августа\IMG_09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5760640" cy="3128556"/>
          </a:xfrm>
          <a:prstGeom prst="rect">
            <a:avLst/>
          </a:prstGeom>
          <a:noFill/>
        </p:spPr>
      </p:pic>
      <p:pic>
        <p:nvPicPr>
          <p:cNvPr id="5123" name="Picture 3" descr="D:\15 августа\IMG_1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680387"/>
            <a:ext cx="5112568" cy="31776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260648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</a:rPr>
              <a:t>15 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</a:rPr>
              <a:t>августа</a:t>
            </a:r>
            <a:endParaRPr lang="ru-RU" sz="2800" b="1" dirty="0">
              <a:solidFill>
                <a:srgbClr val="9900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157192"/>
            <a:ext cx="238125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877272"/>
            <a:ext cx="142875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756576" cy="1008112"/>
          </a:xfrm>
        </p:spPr>
        <p:txBody>
          <a:bodyPr/>
          <a:lstStyle/>
          <a:p>
            <a:pPr algn="ctr"/>
            <a:r>
              <a:rPr lang="ru-RU" sz="2800" dirty="0" smtClean="0"/>
              <a:t>Выставка изделий декоративно-прикладного творчества </a:t>
            </a:r>
            <a:r>
              <a:rPr lang="ru-RU" sz="2800" b="1" dirty="0" smtClean="0">
                <a:solidFill>
                  <a:srgbClr val="009900"/>
                </a:solidFill>
              </a:rPr>
              <a:t>«Народные традиции»</a:t>
            </a: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6146" name="Picture 2" descr="D:\15 августа\IMG_1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64771"/>
            <a:ext cx="3888432" cy="2592287"/>
          </a:xfrm>
          <a:prstGeom prst="rect">
            <a:avLst/>
          </a:prstGeom>
          <a:noFill/>
        </p:spPr>
      </p:pic>
      <p:pic>
        <p:nvPicPr>
          <p:cNvPr id="6147" name="Picture 3" descr="D:\15 августа\IMG_1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268759"/>
            <a:ext cx="4190355" cy="2793571"/>
          </a:xfrm>
          <a:prstGeom prst="rect">
            <a:avLst/>
          </a:prstGeom>
          <a:noFill/>
        </p:spPr>
      </p:pic>
      <p:pic>
        <p:nvPicPr>
          <p:cNvPr id="9" name="Picture 2" descr="D:\15 августа\IMG_1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4193704"/>
            <a:ext cx="3996445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ОТКРЫТИЕ</a:t>
            </a:r>
            <a:br>
              <a:rPr lang="ru-RU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 СМЕНЫ</a:t>
            </a:r>
            <a:endParaRPr lang="ru-RU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1868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ТРОПАМИ ДОБРА  фото\29 июля\IMG_0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5448" y="2972186"/>
            <a:ext cx="4968552" cy="38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3861048"/>
            <a:ext cx="3182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29 июля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620688"/>
            <a:ext cx="4464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cs typeface="Arial" charset="0"/>
              </a:rPr>
              <a:t>ОТКРЫТИЕ</a:t>
            </a:r>
            <a:br>
              <a:rPr lang="ru-RU" sz="44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C00000"/>
                </a:solidFill>
                <a:cs typeface="Arial" charset="0"/>
              </a:rPr>
              <a:t> СМЕНЫ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66173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28584" cy="1440160"/>
          </a:xfrm>
        </p:spPr>
        <p:txBody>
          <a:bodyPr/>
          <a:lstStyle/>
          <a:p>
            <a:r>
              <a:rPr lang="ru-RU" sz="3600" b="1" dirty="0" smtClean="0"/>
              <a:t>Гала-концерт «СЮРПРИЗ-</a:t>
            </a:r>
            <a:r>
              <a:rPr lang="en-US" sz="3600" b="1" dirty="0" smtClean="0"/>
              <a:t>PARTY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7171" name="Picture 3" descr="D:\15 августа\IMG_1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538671">
            <a:off x="317824" y="1394089"/>
            <a:ext cx="4093420" cy="2728946"/>
          </a:xfrm>
          <a:prstGeom prst="rect">
            <a:avLst/>
          </a:prstGeom>
          <a:noFill/>
        </p:spPr>
      </p:pic>
      <p:pic>
        <p:nvPicPr>
          <p:cNvPr id="7172" name="Picture 4" descr="D:\15 августа\IMG_1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744732">
            <a:off x="4218906" y="2969583"/>
            <a:ext cx="4481512" cy="29876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53012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августа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8856023" cy="6552728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cs typeface="Arial Unicode MS" pitchFamily="34" charset="-128"/>
              </a:rPr>
              <a:t>До  новых  встреч!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73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92696"/>
            <a:ext cx="4788025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соревнования «Спортивный час»</a:t>
            </a:r>
            <a:br>
              <a:rPr lang="ru-RU" b="1" dirty="0" smtClean="0">
                <a:solidFill>
                  <a:srgbClr val="C00000"/>
                </a:solidFill>
                <a:cs typeface="Arial" charset="0"/>
              </a:rPr>
            </a:br>
            <a:endParaRPr lang="ru-RU" dirty="0"/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6154" y="-1"/>
            <a:ext cx="4557846" cy="37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96216"/>
            <a:ext cx="4608512" cy="356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15616" y="2204864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29 июля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4437113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</a:rPr>
              <a:t>Конкурс рисунков </a:t>
            </a:r>
          </a:p>
          <a:p>
            <a:pPr algn="ctr" eaLnBrk="0" hangingPunct="0"/>
            <a:r>
              <a:rPr lang="en-US" sz="3600" b="1" dirty="0" smtClean="0">
                <a:solidFill>
                  <a:srgbClr val="006600"/>
                </a:solidFill>
              </a:rPr>
              <a:t>«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</a:rPr>
              <a:t>Ключи от лета</a:t>
            </a:r>
            <a:r>
              <a:rPr lang="en-US" sz="3600" b="1" dirty="0" smtClean="0">
                <a:solidFill>
                  <a:srgbClr val="006600"/>
                </a:solidFill>
              </a:rPr>
              <a:t>»</a:t>
            </a:r>
            <a:endParaRPr lang="en-US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7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499992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ДЕНЬ </a:t>
            </a:r>
            <a:br>
              <a:rPr lang="ru-RU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СЛАВЯНСКОЙ КУЛЬТУРЫ</a:t>
            </a:r>
            <a:endParaRPr lang="ru-RU" dirty="0"/>
          </a:p>
        </p:txBody>
      </p:sp>
      <p:pic>
        <p:nvPicPr>
          <p:cNvPr id="9" name="Picture 7" descr="C:\Documents and Settings\555\Рабочий стол\лето 2013\3 смена лагеря\ТРОПАМИ ДОБРА  фото\30 июля\IMG_0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75448" cy="429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555\Рабочий стол\лето 2013\3 смена лагеря\ТРОПАМИ ДОБРА  фото\30 июля\IMG_0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482843"/>
            <a:ext cx="5364088" cy="337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5301208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30 июля</a:t>
            </a:r>
            <a:endParaRPr lang="ru-RU" sz="3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02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836712"/>
            <a:ext cx="7123080" cy="924475"/>
          </a:xfrm>
        </p:spPr>
        <p:txBody>
          <a:bodyPr/>
          <a:lstStyle/>
          <a:p>
            <a:pPr algn="ctr" eaLnBrk="0" hangingPunct="0"/>
            <a:r>
              <a:rPr lang="en-US" sz="4400" b="1" dirty="0" smtClean="0">
                <a:solidFill>
                  <a:srgbClr val="006600"/>
                </a:solidFill>
                <a:latin typeface="Algerian" pitchFamily="82" charset="0"/>
              </a:rPr>
              <a:t>«</a:t>
            </a:r>
            <a:r>
              <a:rPr lang="ru-RU" sz="4400" b="1" dirty="0" smtClean="0">
                <a:solidFill>
                  <a:srgbClr val="006600"/>
                </a:solidFill>
              </a:rPr>
              <a:t>Весёлый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</a:rPr>
              <a:t>футбол</a:t>
            </a:r>
            <a:r>
              <a:rPr lang="en-US" sz="4400" b="1" dirty="0" smtClean="0">
                <a:solidFill>
                  <a:srgbClr val="006600"/>
                </a:solidFill>
                <a:latin typeface="Algerian" pitchFamily="82" charset="0"/>
              </a:rPr>
              <a:t>»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endParaRPr lang="ru-RU" dirty="0"/>
          </a:p>
        </p:txBody>
      </p:sp>
      <p:pic>
        <p:nvPicPr>
          <p:cNvPr id="5" name="Picture 2" descr="C:\Documents and Settings\555\Рабочий стол\лето 2013\3 смена лагеря\ТРОПАМИ ДОБРА  фото\30 июля\IMG_06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59" y="0"/>
            <a:ext cx="4932041" cy="37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555\Рабочий стол\лето 2013\3 смена лагеря\ТРОПАМИ ДОБРА  фото\30 июля\IMG_0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11070"/>
            <a:ext cx="4572000" cy="43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4941168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>30 июля</a:t>
            </a:r>
            <a:endParaRPr lang="ru-RU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0" y="663178"/>
            <a:ext cx="3505200" cy="9001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ДЕНЬ </a:t>
            </a:r>
            <a:br>
              <a:rPr lang="ru-RU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«ОЧЕВИДНОЕ-НЕВЕРОЯТНОЕ»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402917" y="3949304"/>
            <a:ext cx="2430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70C0"/>
                </a:solidFill>
              </a:rPr>
              <a:t>31 июля</a:t>
            </a:r>
          </a:p>
        </p:txBody>
      </p:sp>
      <p:pic>
        <p:nvPicPr>
          <p:cNvPr id="4100" name="Picture 6" descr="C:\Documents and Settings\555\Рабочий стол\лето 2013\3 смена лагеря\ТРОПАМИ ДОБРА  фото\31 июля\IMG_0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967" y="0"/>
            <a:ext cx="564303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C:\Documents and Settings\555\Рабочий стол\лето 2013\3 смена лагеря\ТРОПАМИ ДОБРА  фото\31 июля\IMG_08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3319462"/>
            <a:ext cx="642196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2856"/>
            <a:ext cx="2520280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274000"/>
            <a:ext cx="1254528" cy="15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125113" cy="92447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7A7EF"/>
                </a:solidFill>
              </a:rPr>
              <a:t>ОРИГАМИ</a:t>
            </a:r>
            <a:endParaRPr lang="ru-RU" sz="5400" dirty="0">
              <a:solidFill>
                <a:srgbClr val="07A7E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5733256"/>
            <a:ext cx="1266825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717032"/>
            <a:ext cx="1266825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32656"/>
            <a:ext cx="1266825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420888"/>
            <a:ext cx="1266825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97152"/>
            <a:ext cx="1266825" cy="95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1576" y="3238608"/>
            <a:ext cx="1266825" cy="952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1556792"/>
            <a:ext cx="1266825" cy="952500"/>
          </a:xfrm>
          <a:prstGeom prst="rect">
            <a:avLst/>
          </a:prstGeom>
        </p:spPr>
      </p:pic>
      <p:pic>
        <p:nvPicPr>
          <p:cNvPr id="9218" name="Picture 2" descr="D:\ТРОПАМИ ДОБРА  фото\5 августа\IMG_95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24744"/>
            <a:ext cx="5976664" cy="5525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641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764703"/>
            <a:ext cx="2448272" cy="5760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76400" cy="1752600"/>
          </a:xfrm>
          <a:prstGeom prst="rect">
            <a:avLst/>
          </a:prstGeom>
        </p:spPr>
      </p:pic>
      <p:pic>
        <p:nvPicPr>
          <p:cNvPr id="9" name="Picture 6" descr="E:\ТРОПАМИ ДОБРА  фото\1 августа\IMG_08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0"/>
            <a:ext cx="4932040" cy="50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:\ТРОПАМИ ДОБРА  фото\1 августа\IMG_08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34180"/>
            <a:ext cx="4716016" cy="302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Arial" charset="0"/>
              </a:rPr>
              <a:t>ДЕНЬ </a:t>
            </a:r>
            <a:br>
              <a:rPr lang="ru-RU" sz="36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3600" b="1" dirty="0" smtClean="0">
                <a:solidFill>
                  <a:srgbClr val="C00000"/>
                </a:solidFill>
                <a:cs typeface="Arial" charset="0"/>
              </a:rPr>
              <a:t>ДРУЖБЫ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522920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1 августа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83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11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A93AB2"/>
      </a:accent5>
      <a:accent6>
        <a:srgbClr val="E6B500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600</TotalTime>
  <Words>197</Words>
  <Application>Microsoft Office PowerPoint</Application>
  <PresentationFormat>Экран (4:3)</PresentationFormat>
  <Paragraphs>80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Spring</vt:lpstr>
      <vt:lpstr>  ОЗДОРОВИТЕЛЬНЫЙ ЛЕТНИЙ ДЕТСКИЙ ЛАГЕРЬ   </vt:lpstr>
      <vt:lpstr>Начальник  лагеря: Лебединец Елена Анатольевна</vt:lpstr>
      <vt:lpstr>ОТКРЫТИЕ  СМЕНЫ</vt:lpstr>
      <vt:lpstr>соревнования «Спортивный час» </vt:lpstr>
      <vt:lpstr>ДЕНЬ  СЛАВЯНСКОЙ КУЛЬТУРЫ</vt:lpstr>
      <vt:lpstr>«Весёлый футбол»  </vt:lpstr>
      <vt:lpstr>ДЕНЬ  «ОЧЕВИДНОЕ-НЕВЕРОЯТНОЕ»</vt:lpstr>
      <vt:lpstr>ОРИГАМИ</vt:lpstr>
      <vt:lpstr>Слайд 9</vt:lpstr>
      <vt:lpstr>Слайд 10</vt:lpstr>
      <vt:lpstr>ДЕНЬ  «Великих открытий»</vt:lpstr>
      <vt:lpstr>«В городе знатоков ПДД»</vt:lpstr>
      <vt:lpstr>ДЕНЬ  Фантазий и юмора</vt:lpstr>
      <vt:lpstr>Путешествие в страну юмора</vt:lpstr>
      <vt:lpstr>День Успехов</vt:lpstr>
      <vt:lpstr>«Летние приключения» поиск сокровищ</vt:lpstr>
      <vt:lpstr>   День  Памяти      </vt:lpstr>
      <vt:lpstr>Ралли бегунов</vt:lpstr>
      <vt:lpstr>День туризма</vt:lpstr>
      <vt:lpstr>День  Спорта </vt:lpstr>
      <vt:lpstr>«Чемпион мяча» </vt:lpstr>
      <vt:lpstr>Фестиваль воздушных шаров  «Дорога в облака»  </vt:lpstr>
      <vt:lpstr>Пенная вечеринка </vt:lpstr>
      <vt:lpstr>День музыки и танца </vt:lpstr>
      <vt:lpstr>Минута славы </vt:lpstr>
      <vt:lpstr>   малые олимпийские игры  «Мы хотим в Сочи» </vt:lpstr>
      <vt:lpstr>«Мисс и мистер лагеря-2013»  </vt:lpstr>
      <vt:lpstr>Танцевальный марафон</vt:lpstr>
      <vt:lpstr>Выставка изделий декоративно-прикладного творчества «Народные традиции»</vt:lpstr>
      <vt:lpstr>Гала-концерт «СЮРПРИЗ-PARTY»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XTreme.ws</cp:lastModifiedBy>
  <cp:revision>71</cp:revision>
  <dcterms:created xsi:type="dcterms:W3CDTF">2012-09-07T15:01:15Z</dcterms:created>
  <dcterms:modified xsi:type="dcterms:W3CDTF">2013-11-20T07:44:09Z</dcterms:modified>
</cp:coreProperties>
</file>