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7" r:id="rId11"/>
    <p:sldId id="269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714500" y="4165600"/>
            <a:ext cx="4629150" cy="2525816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714500" y="6671096"/>
            <a:ext cx="4629150" cy="18288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6716" y="1676588"/>
            <a:ext cx="3048000" cy="28575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152" y="5687573"/>
            <a:ext cx="4876800" cy="288036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6835392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982224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248156" y="7717536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428750" y="5994400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994158" y="6571603"/>
            <a:ext cx="457200" cy="69003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257300" cy="780203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5600700" cy="6498336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0" y="3860800"/>
            <a:ext cx="4629150" cy="273812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14500" y="6680200"/>
            <a:ext cx="4629150" cy="18288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5155692" y="1671701"/>
            <a:ext cx="3048000" cy="28575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4241292" y="5683758"/>
            <a:ext cx="4876800" cy="288036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285750" y="0"/>
            <a:ext cx="457200" cy="9144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07252" y="0"/>
            <a:ext cx="78498" cy="9144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742950" y="0"/>
            <a:ext cx="136404" cy="9144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55990" y="0"/>
            <a:ext cx="172710" cy="9144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79758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685800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640584" y="0"/>
            <a:ext cx="0" cy="9144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294980" y="0"/>
            <a:ext cx="0" cy="9144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8001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914400" y="0"/>
            <a:ext cx="57150" cy="9144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457200" y="4572000"/>
            <a:ext cx="971550" cy="17272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993528" y="6489003"/>
            <a:ext cx="481068" cy="855232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8310" y="7334176"/>
            <a:ext cx="102870" cy="18288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248156" y="7721600"/>
            <a:ext cx="205740" cy="3657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409280" y="5973184"/>
            <a:ext cx="274320" cy="48768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6823458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005462" y="6571603"/>
            <a:ext cx="457200" cy="69003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342900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202686" y="2133600"/>
            <a:ext cx="2743200" cy="6096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5657850" cy="1524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342900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3278981" y="3149600"/>
            <a:ext cx="2743200" cy="5181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34290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3257550" y="2092960"/>
            <a:ext cx="2743200" cy="87782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88658" y="4400550"/>
            <a:ext cx="8412480" cy="3429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109210" y="365760"/>
            <a:ext cx="1145286" cy="664464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228600" y="365760"/>
            <a:ext cx="4229100" cy="843686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72370" y="4400550"/>
            <a:ext cx="8412480" cy="3429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4629150" cy="9144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74349" y="353060"/>
            <a:ext cx="1143000" cy="6608064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468630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4644222" y="0"/>
            <a:ext cx="0" cy="9144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6572250" y="0"/>
            <a:ext cx="0" cy="9144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42900" y="366184"/>
            <a:ext cx="5600700" cy="1524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42900" y="2133600"/>
            <a:ext cx="5600700" cy="64983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5105400" y="1554482"/>
            <a:ext cx="2682240" cy="288036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4309190" y="5089667"/>
            <a:ext cx="4267200" cy="27432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7150" y="0"/>
            <a:ext cx="0" cy="9144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743700" y="0"/>
            <a:ext cx="0" cy="9144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6629400" y="0"/>
            <a:ext cx="228600" cy="9144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686550" y="0"/>
            <a:ext cx="0" cy="9144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6117336" y="7620000"/>
            <a:ext cx="411480" cy="73152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096762" y="7645400"/>
            <a:ext cx="457200" cy="694944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J0105282"/>
          <p:cNvPicPr preferRelativeResize="0">
            <a:picLocks noChangeArrowheads="1" noChangeShapeType="1"/>
          </p:cNvPicPr>
          <p:nvPr/>
        </p:nvPicPr>
        <p:blipFill>
          <a:blip r:embed="rId2" cstate="print"/>
          <a:srcRect l="-3575" t="37885" b="-2333"/>
          <a:stretch>
            <a:fillRect/>
          </a:stretch>
        </p:blipFill>
        <p:spPr bwMode="auto">
          <a:xfrm rot="16200000">
            <a:off x="-633650" y="6492413"/>
            <a:ext cx="2652183" cy="111561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pic>
        <p:nvPicPr>
          <p:cNvPr id="7" name="Picture 24" descr="J0105282"/>
          <p:cNvPicPr preferRelativeResize="0">
            <a:picLocks noChangeArrowheads="1" noChangeShapeType="1"/>
          </p:cNvPicPr>
          <p:nvPr/>
        </p:nvPicPr>
        <p:blipFill>
          <a:blip r:embed="rId2" cstate="print"/>
          <a:srcRect l="-3575" t="-15428" b="62137"/>
          <a:stretch>
            <a:fillRect/>
          </a:stretch>
        </p:blipFill>
        <p:spPr bwMode="auto">
          <a:xfrm rot="5400000">
            <a:off x="-634047" y="4380574"/>
            <a:ext cx="2207683" cy="67032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428736" y="6405880"/>
            <a:ext cx="4629150" cy="2738120"/>
          </a:xfrm>
        </p:spPr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Заголовок 3"/>
          <p:cNvSpPr txBox="1">
            <a:spLocks/>
          </p:cNvSpPr>
          <p:nvPr/>
        </p:nvSpPr>
        <p:spPr>
          <a:xfrm>
            <a:off x="857232" y="2381235"/>
            <a:ext cx="5679321" cy="228601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err="1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Профориентационная</a:t>
            </a: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работа в МАОУ СОШ №8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178679" y="5786446"/>
            <a:ext cx="5679321" cy="228601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0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2012-2013г.г.</a:t>
            </a:r>
            <a:endParaRPr kumimoji="0" lang="ru-RU" sz="3000" b="1" i="0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Рисунок 9" descr="C:\1\МОИ ДОКУМЕНТЫ\2012-2013\уроки\IMG_3257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42984" y="285720"/>
            <a:ext cx="4756162" cy="3286148"/>
          </a:xfrm>
          <a:prstGeom prst="rect">
            <a:avLst/>
          </a:prstGeom>
          <a:noFill/>
        </p:spPr>
      </p:pic>
      <p:pic>
        <p:nvPicPr>
          <p:cNvPr id="11" name="Рисунок 10" descr="C:\1\МОИ ДОКУМЕНТЫ\2012-2013\уроки\IMG_3143.jpg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571612" y="4714876"/>
            <a:ext cx="4256096" cy="2857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57364" y="8501090"/>
            <a:ext cx="35004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C00000"/>
                </a:solidFill>
              </a:rPr>
              <a:t>14.03.2013г</a:t>
            </a:r>
            <a:r>
              <a:rPr lang="ru-RU" sz="2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2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928646" y="214282"/>
            <a:ext cx="5929354" cy="100013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Родительское собрание</a:t>
            </a:r>
            <a:endParaRPr lang="ru-RU" sz="2400" b="1" cap="small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2400" b="1" cap="small" dirty="0" smtClean="0">
                <a:solidFill>
                  <a:srgbClr val="C00000"/>
                </a:solidFill>
              </a:rPr>
              <a:t>« Сделать правильный выбор»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 descr="C:\1\МОИ ДОКУМЕНТЫ\2012-2013\профоринтация\собрание\IMG_431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89076" y="1071538"/>
            <a:ext cx="536892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1\МОИ ДОКУМЕНТЫ\2012-2013\профоринтация\собрание\IMG_4315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66" y="5072066"/>
            <a:ext cx="4500594" cy="3319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57364" y="8501090"/>
            <a:ext cx="35004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C00000"/>
                </a:solidFill>
              </a:rPr>
              <a:t>14.03.2013г</a:t>
            </a:r>
            <a:r>
              <a:rPr lang="ru-RU" sz="2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2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928646" y="214282"/>
            <a:ext cx="5929354" cy="100013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Родительское собрание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400" b="1" cap="small" dirty="0" smtClean="0">
                <a:solidFill>
                  <a:srgbClr val="C00000"/>
                </a:solidFill>
              </a:rPr>
              <a:t>« Сделать правильный выбор»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C:\1\МОИ ДОКУМЕНТЫ\2012-2013\профоринтация\собрание\IMG_4318.jpg"/>
          <p:cNvPicPr/>
          <p:nvPr/>
        </p:nvPicPr>
        <p:blipFill>
          <a:blip r:embed="rId2" cstate="email">
            <a:lum bright="10000" contrast="10000"/>
          </a:blip>
          <a:srcRect/>
          <a:stretch>
            <a:fillRect/>
          </a:stretch>
        </p:blipFill>
        <p:spPr bwMode="auto">
          <a:xfrm>
            <a:off x="0" y="1214414"/>
            <a:ext cx="5654673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1\МОИ ДОКУМЕНТЫ\2012-2013\профоринтация\собрание\IMG_431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57232" y="4857752"/>
            <a:ext cx="5572140" cy="3603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480" y="-214346"/>
            <a:ext cx="6286520" cy="1532118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ЭКСКУРСИЯ 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в парикмахерский салон</a:t>
            </a:r>
            <a:br>
              <a:rPr lang="ru-RU" sz="2400" dirty="0" smtClean="0">
                <a:solidFill>
                  <a:srgbClr val="C00000"/>
                </a:solidFill>
              </a:rPr>
            </a:br>
            <a:r>
              <a:rPr lang="ru-RU" sz="2400" dirty="0" smtClean="0">
                <a:solidFill>
                  <a:srgbClr val="C00000"/>
                </a:solidFill>
              </a:rPr>
              <a:t>                     «КОМПЛИМЕНТ»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2051" name="Picture 3" descr="C:\Users\1\Documents\технология\технология видео\IMG_8261 - копия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270448"/>
            <a:ext cx="4857760" cy="3810264"/>
          </a:xfrm>
          <a:prstGeom prst="rect">
            <a:avLst/>
          </a:prstGeom>
          <a:noFill/>
        </p:spPr>
      </p:pic>
      <p:pic>
        <p:nvPicPr>
          <p:cNvPr id="2052" name="Picture 4" descr="C:\Users\1\Documents\технология\технология видео\IMG_8262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17133" y="5000628"/>
            <a:ext cx="5140867" cy="41433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60" y="0"/>
            <a:ext cx="5286412" cy="121444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МАСТЕР-КЛАСС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              «Плетение кос»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1\Documents\технология\технология видео\IMG_826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142976"/>
            <a:ext cx="4857784" cy="3846571"/>
          </a:xfrm>
          <a:prstGeom prst="rect">
            <a:avLst/>
          </a:prstGeom>
          <a:noFill/>
        </p:spPr>
      </p:pic>
      <p:pic>
        <p:nvPicPr>
          <p:cNvPr id="4099" name="Picture 3" descr="C:\Users\1\Documents\технология\технология видео\IMG_826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00240" y="5066130"/>
            <a:ext cx="4857760" cy="40778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14356" y="0"/>
            <a:ext cx="5929354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Встреча с представителями Российского Университета Кооперации</a:t>
            </a:r>
            <a:endParaRPr lang="ru-RU" sz="2400" dirty="0">
              <a:solidFill>
                <a:srgbClr val="C00000"/>
              </a:solidFill>
            </a:endParaRPr>
          </a:p>
        </p:txBody>
      </p:sp>
      <p:pic>
        <p:nvPicPr>
          <p:cNvPr id="8" name="Рисунок 7" descr="C:\1\МОИ ДОКУМЕНТЫ\2012-2013\профоринтация\IMG_3903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000100"/>
            <a:ext cx="5857892" cy="3714776"/>
          </a:xfrm>
          <a:prstGeom prst="rect">
            <a:avLst/>
          </a:prstGeom>
          <a:noFill/>
        </p:spPr>
      </p:pic>
      <p:pic>
        <p:nvPicPr>
          <p:cNvPr id="9" name="Рисунок 8" descr="C:\1\МОИ ДОКУМЕНТЫ\2012-2013\профоринтация\IMG_3918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000108" y="5286380"/>
            <a:ext cx="5857892" cy="3857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214554" y="4786314"/>
            <a:ext cx="321149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C00000"/>
                </a:solidFill>
              </a:rPr>
              <a:t>6.03.2013г</a:t>
            </a:r>
            <a:r>
              <a:rPr lang="ru-RU" sz="20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20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714356" y="0"/>
            <a:ext cx="5929354" cy="1000132"/>
          </a:xfrm>
          <a:prstGeom prst="rect">
            <a:avLst/>
          </a:prstGeom>
        </p:spPr>
        <p:txBody>
          <a:bodyPr vert="horz" anchor="b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Встреча с представителями Кубанского института Международного предпринимательства и менеджмента</a:t>
            </a:r>
            <a:endParaRPr kumimoji="0" lang="ru-RU" sz="2400" b="1" i="0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Рисунок 7" descr="C:\1\МОИ ДОКУМЕНТЫ\2012-2013\профоринтация\IMG_392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90" y="1500166"/>
            <a:ext cx="6440491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857364" y="7858148"/>
            <a:ext cx="35004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C00000"/>
                </a:solidFill>
              </a:rPr>
              <a:t>6.03.2013г</a:t>
            </a:r>
            <a:r>
              <a:rPr lang="ru-RU" sz="2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2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 txBox="1">
            <a:spLocks/>
          </p:cNvSpPr>
          <p:nvPr/>
        </p:nvSpPr>
        <p:spPr>
          <a:xfrm>
            <a:off x="714356" y="0"/>
            <a:ext cx="5929354" cy="100013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Экскурсия в ст.Полтавскую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cap="small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Филиал  </a:t>
            </a:r>
            <a:r>
              <a:rPr lang="ru-RU" sz="2400" b="1" cap="small" dirty="0" err="1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Анапского</a:t>
            </a:r>
            <a:r>
              <a:rPr lang="ru-RU" sz="2400" b="1" cap="small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 техникума</a:t>
            </a:r>
            <a:endParaRPr kumimoji="0" lang="ru-RU" sz="2400" b="1" i="0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 descr="C:\1\МОИ ДОКУМЕНТЫ\2012-2013\профоринтация\анапский техникум\DSCF4627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18" y="1571604"/>
            <a:ext cx="5940425" cy="44554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57364" y="7858148"/>
            <a:ext cx="35004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C00000"/>
                </a:solidFill>
              </a:rPr>
              <a:t>25.02.2013г</a:t>
            </a:r>
            <a:r>
              <a:rPr lang="ru-RU" sz="2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2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57364" y="8501090"/>
            <a:ext cx="35004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C00000"/>
                </a:solidFill>
              </a:rPr>
              <a:t>12.03.2013г</a:t>
            </a:r>
            <a:r>
              <a:rPr lang="ru-RU" sz="2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2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714356" y="0"/>
            <a:ext cx="5929354" cy="1000132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Встреча с представителями Краснодарского машиностроительного колледжа</a:t>
            </a:r>
            <a:endParaRPr kumimoji="0" lang="ru-RU" sz="2400" b="1" i="0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C:\1\МОИ ДОКУМЕНТЫ\2012-2013\профоринтация\12.03.13 машиностроительный колледж\IMG_4236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90" y="1142976"/>
            <a:ext cx="5083193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1\МОИ ДОКУМЕНТЫ\2012-2013\профоринтация\12.03.13 машиностроительный колледж\IMG_423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28670" y="4572000"/>
            <a:ext cx="5929330" cy="3817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57364" y="8501090"/>
            <a:ext cx="35004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C00000"/>
                </a:solidFill>
              </a:rPr>
              <a:t>14.03.2013г</a:t>
            </a:r>
            <a:r>
              <a:rPr lang="ru-RU" sz="2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2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714356" y="0"/>
            <a:ext cx="5929354" cy="100013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Родительское собрание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cap="small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« Сделать правильный выбор»</a:t>
            </a:r>
            <a:endParaRPr kumimoji="0" lang="ru-RU" sz="2400" b="1" i="0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Рисунок 8" descr="C:\1\МОИ ДОКУМЕНТЫ\2012-2013\профоринтация\собрание\IMG_4299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928662"/>
            <a:ext cx="5470542" cy="3429024"/>
          </a:xfrm>
          <a:prstGeom prst="rect">
            <a:avLst/>
          </a:prstGeom>
          <a:noFill/>
        </p:spPr>
      </p:pic>
      <p:pic>
        <p:nvPicPr>
          <p:cNvPr id="10" name="Рисунок 9" descr="C:\1\МОИ ДОКУМЕНТЫ\2012-2013\профоринтация\собрание\IMG_4300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480" y="4429124"/>
            <a:ext cx="5940425" cy="396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57364" y="8501090"/>
            <a:ext cx="3500462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cap="none" spc="50" dirty="0" smtClean="0">
                <a:ln w="11430"/>
                <a:solidFill>
                  <a:srgbClr val="C00000"/>
                </a:solidFill>
              </a:rPr>
              <a:t>14.03.2013г</a:t>
            </a:r>
            <a:r>
              <a:rPr lang="ru-RU" sz="2400" b="1" cap="none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sz="2400" b="1" cap="none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928646" y="285720"/>
            <a:ext cx="5929354" cy="1000132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Родительское собрание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2400" b="1" cap="small" dirty="0" smtClean="0">
                <a:solidFill>
                  <a:srgbClr val="C00000"/>
                </a:solidFill>
              </a:rPr>
              <a:t>« Сделать правильный выбор»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1200" cap="small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Рисунок 6" descr="C:\1\МОИ ДОКУМЕНТЫ\2012-2013\профоринтация\собрание\IMG_431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142976"/>
            <a:ext cx="5330518" cy="3962400"/>
          </a:xfrm>
          <a:prstGeom prst="rect">
            <a:avLst/>
          </a:prstGeom>
          <a:noFill/>
        </p:spPr>
      </p:pic>
      <p:pic>
        <p:nvPicPr>
          <p:cNvPr id="8" name="Рисунок 7" descr="C:\1\МОИ ДОКУМЕНТЫ\2012-2013\профоринтация\собрание\IMG_4304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17575" y="4572000"/>
            <a:ext cx="5940425" cy="396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83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Эркер</vt:lpstr>
      <vt:lpstr> </vt:lpstr>
      <vt:lpstr>ЭКСКУРСИЯ  в парикмахерский салон                      «КОМПЛИМЕНТ»</vt:lpstr>
      <vt:lpstr>МАСТЕР-КЛАСС                «Плетение кос»</vt:lpstr>
      <vt:lpstr>Встреча с представителями Российского Университета Кооперации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НЕДЕЛЯ ТЕХНОЛОГИИ</dc:title>
  <dc:creator>Татьяна</dc:creator>
  <cp:lastModifiedBy>Виталий</cp:lastModifiedBy>
  <cp:revision>26</cp:revision>
  <dcterms:created xsi:type="dcterms:W3CDTF">2012-11-29T11:30:34Z</dcterms:created>
  <dcterms:modified xsi:type="dcterms:W3CDTF">2013-03-17T09:36:19Z</dcterms:modified>
</cp:coreProperties>
</file>