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6" r:id="rId9"/>
    <p:sldId id="260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2FA1-5A40-4BD7-8D4A-51CB28AAF912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A0F-D7A6-4D8D-9E88-19E2628BD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2FA1-5A40-4BD7-8D4A-51CB28AAF912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A0F-D7A6-4D8D-9E88-19E2628BD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2FA1-5A40-4BD7-8D4A-51CB28AAF912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A0F-D7A6-4D8D-9E88-19E2628BD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2FA1-5A40-4BD7-8D4A-51CB28AAF912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A0F-D7A6-4D8D-9E88-19E2628BD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2FA1-5A40-4BD7-8D4A-51CB28AAF912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A0F-D7A6-4D8D-9E88-19E2628BD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2FA1-5A40-4BD7-8D4A-51CB28AAF912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A0F-D7A6-4D8D-9E88-19E2628BD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2FA1-5A40-4BD7-8D4A-51CB28AAF912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A0F-D7A6-4D8D-9E88-19E2628BD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2FA1-5A40-4BD7-8D4A-51CB28AAF912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A0F-D7A6-4D8D-9E88-19E2628BD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2FA1-5A40-4BD7-8D4A-51CB28AAF912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A0F-D7A6-4D8D-9E88-19E2628BD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2FA1-5A40-4BD7-8D4A-51CB28AAF912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A0F-D7A6-4D8D-9E88-19E2628BD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2FA1-5A40-4BD7-8D4A-51CB28AAF912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1A0F-D7A6-4D8D-9E88-19E2628BD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A2FA1-5A40-4BD7-8D4A-51CB28AAF912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01A0F-D7A6-4D8D-9E88-19E2628BD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424847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Тема: Современные </a:t>
            </a:r>
            <a:r>
              <a:rPr lang="ru-RU" dirty="0"/>
              <a:t>образовательные технологии в математическом и цифровом </a:t>
            </a:r>
            <a:r>
              <a:rPr lang="ru-RU" dirty="0" smtClean="0"/>
              <a:t>образовании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Галоян</a:t>
            </a:r>
            <a:r>
              <a:rPr lang="ru-RU" dirty="0" smtClean="0"/>
              <a:t> Татьяна Васильевна</a:t>
            </a:r>
          </a:p>
          <a:p>
            <a:r>
              <a:rPr lang="ru-RU" dirty="0" smtClean="0"/>
              <a:t>Учитель математики  МАОУ СОШ №8</a:t>
            </a:r>
          </a:p>
          <a:p>
            <a:r>
              <a:rPr lang="ru-RU" dirty="0" smtClean="0"/>
              <a:t>Ст. </a:t>
            </a:r>
            <a:r>
              <a:rPr lang="ru-RU" dirty="0" err="1" smtClean="0"/>
              <a:t>Марьянская</a:t>
            </a:r>
            <a:r>
              <a:rPr lang="ru-RU" dirty="0" smtClean="0"/>
              <a:t>, Красноармейского района</a:t>
            </a:r>
          </a:p>
          <a:p>
            <a:r>
              <a:rPr lang="ru-RU" dirty="0" smtClean="0"/>
              <a:t>Стаж: 7 лет</a:t>
            </a:r>
            <a:endParaRPr lang="ru-RU" dirty="0"/>
          </a:p>
        </p:txBody>
      </p:sp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6085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5" y="2276872"/>
            <a:ext cx="429865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107" y="260648"/>
            <a:ext cx="4464893" cy="170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6128" y="2276872"/>
            <a:ext cx="4298360" cy="135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717032"/>
            <a:ext cx="5540275" cy="290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700808"/>
            <a:ext cx="85689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ВНИМАНИЕ!!!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509120"/>
            <a:ext cx="4608512" cy="202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314096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 фонда: Поддержка </a:t>
            </a:r>
            <a:r>
              <a:rPr lang="ru-RU" dirty="0"/>
              <a:t>научных исследований по приоритетным направлениям развития науки, техники и технологий, направленных на стимулирование развития научного потенциала и социально-экономическое развитие Краснодарского края путем организации взаимодействия между производителями и потребителями научной, научно-технической продукции и результатов инновационной деятельности.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5975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G_20200821_130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4877" y="1311162"/>
            <a:ext cx="4149123" cy="5546838"/>
          </a:xfrm>
          <a:prstGeom prst="rect">
            <a:avLst/>
          </a:prstGeom>
        </p:spPr>
      </p:pic>
      <p:pic>
        <p:nvPicPr>
          <p:cNvPr id="12" name="Рисунок 11" descr="IMG_20200821_14370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29893" cy="6858000"/>
          </a:xfrm>
          <a:prstGeom prst="rect">
            <a:avLst/>
          </a:prstGeom>
        </p:spPr>
      </p:pic>
      <p:pic>
        <p:nvPicPr>
          <p:cNvPr id="14" name="Содержимое 13" descr="IMG_20200821_14235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48064" y="0"/>
            <a:ext cx="3995936" cy="2636912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омб 9"/>
          <p:cNvSpPr/>
          <p:nvPr/>
        </p:nvSpPr>
        <p:spPr>
          <a:xfrm>
            <a:off x="827584" y="0"/>
            <a:ext cx="936104" cy="93610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0728"/>
            <a:ext cx="88201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Шестиугольник 8"/>
          <p:cNvSpPr/>
          <p:nvPr/>
        </p:nvSpPr>
        <p:spPr>
          <a:xfrm>
            <a:off x="4499992" y="3573016"/>
            <a:ext cx="2376264" cy="230425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 rot="2485665">
            <a:off x="467544" y="5229200"/>
            <a:ext cx="2088232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01225_2148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2280" y="0"/>
            <a:ext cx="2051720" cy="3647504"/>
          </a:xfrm>
        </p:spPr>
      </p:pic>
      <p:pic>
        <p:nvPicPr>
          <p:cNvPr id="9" name="Рисунок 8" descr="IMG_20201225_214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257600"/>
            <a:ext cx="2267744" cy="3600400"/>
          </a:xfrm>
          <a:prstGeom prst="rect">
            <a:avLst/>
          </a:prstGeom>
        </p:spPr>
      </p:pic>
      <p:pic>
        <p:nvPicPr>
          <p:cNvPr id="14" name="Рисунок 13" descr="IMG_20201225_2146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15" name="Содержимое 3" descr="IMG_20201225_214746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0"/>
            <a:ext cx="3240360" cy="6669360"/>
          </a:xfrm>
          <a:prstGeom prst="rect">
            <a:avLst/>
          </a:prstGeom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002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-Как ты пришел к </a:t>
            </a:r>
            <a:r>
              <a:rPr lang="ru-RU" dirty="0" err="1" smtClean="0"/>
              <a:t>математике?-многие</a:t>
            </a:r>
            <a:r>
              <a:rPr lang="ru-RU" dirty="0" smtClean="0"/>
              <a:t> деятели науки указывали на одну из этих трех книг.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37" y="2636912"/>
            <a:ext cx="8813363" cy="345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12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8676456" cy="33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399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456" y="0"/>
            <a:ext cx="4896544" cy="375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8100392" cy="275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95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Тема: Современные образовательные технологии в математическом и цифровом образовании. </vt:lpstr>
      <vt:lpstr>Слайд 2</vt:lpstr>
      <vt:lpstr>Слайд 3</vt:lpstr>
      <vt:lpstr>Слайд 4</vt:lpstr>
      <vt:lpstr>Слайд 5</vt:lpstr>
      <vt:lpstr>-Как ты пришел к математике?-многие деятели науки указывали на одну из этих трех книг.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Современные образовательные технологии в математическом и цифровом образовании: актуальные вопросы теории, методики и практики</dc:title>
  <dc:creator>Home</dc:creator>
  <cp:lastModifiedBy>Home</cp:lastModifiedBy>
  <cp:revision>31</cp:revision>
  <dcterms:created xsi:type="dcterms:W3CDTF">2020-12-25T16:49:41Z</dcterms:created>
  <dcterms:modified xsi:type="dcterms:W3CDTF">2020-12-27T12:53:28Z</dcterms:modified>
</cp:coreProperties>
</file>