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643314"/>
            <a:ext cx="864096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8000"/>
                </a:solidFill>
              </a:rPr>
              <a:t>Урок </a:t>
            </a:r>
            <a:r>
              <a:rPr lang="ru-RU" sz="4400" b="1" dirty="0" err="1" smtClean="0">
                <a:solidFill>
                  <a:srgbClr val="008000"/>
                </a:solidFill>
              </a:rPr>
              <a:t>кубановедения</a:t>
            </a:r>
            <a:r>
              <a:rPr lang="ru-RU" sz="4400" b="1" dirty="0" smtClean="0">
                <a:solidFill>
                  <a:srgbClr val="008000"/>
                </a:solidFill>
              </a:rPr>
              <a:t/>
            </a:r>
            <a:br>
              <a:rPr lang="ru-RU" sz="4400" b="1" dirty="0" smtClean="0">
                <a:solidFill>
                  <a:srgbClr val="008000"/>
                </a:solidFill>
              </a:rPr>
            </a:br>
            <a:r>
              <a:rPr lang="ru-RU" sz="4400" b="1" dirty="0" smtClean="0">
                <a:solidFill>
                  <a:srgbClr val="008000"/>
                </a:solidFill>
              </a:rPr>
              <a:t> </a:t>
            </a:r>
            <a:r>
              <a:rPr lang="ru-RU" sz="4400" b="1" dirty="0" smtClean="0">
                <a:solidFill>
                  <a:srgbClr val="008000"/>
                </a:solidFill>
              </a:rPr>
              <a:t>«</a:t>
            </a:r>
            <a:r>
              <a:rPr lang="ru-RU" sz="4400" b="1" dirty="0" smtClean="0">
                <a:solidFill>
                  <a:srgbClr val="008000"/>
                </a:solidFill>
              </a:rPr>
              <a:t>Без прошлого нет настоящего</a:t>
            </a:r>
            <a:r>
              <a:rPr lang="ru-RU" sz="4400" b="1" dirty="0" smtClean="0">
                <a:solidFill>
                  <a:srgbClr val="008000"/>
                </a:solidFill>
              </a:rPr>
              <a:t>»</a:t>
            </a:r>
            <a:r>
              <a:rPr lang="ru-RU" sz="4400" b="1" dirty="0" smtClean="0">
                <a:solidFill>
                  <a:srgbClr val="008000"/>
                </a:solidFill>
              </a:rPr>
              <a:t/>
            </a:r>
            <a:br>
              <a:rPr lang="ru-RU" sz="4400" b="1" dirty="0" smtClean="0">
                <a:solidFill>
                  <a:srgbClr val="008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210452" cy="1304946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начальных классов МАОУ СОШ № 8 </a:t>
            </a:r>
          </a:p>
          <a:p>
            <a:r>
              <a:rPr lang="ru-RU" dirty="0" err="1" smtClean="0"/>
              <a:t>ст.Марьянская</a:t>
            </a:r>
            <a:r>
              <a:rPr lang="ru-RU" dirty="0" smtClean="0"/>
              <a:t> Красноармейский район </a:t>
            </a:r>
          </a:p>
          <a:p>
            <a:r>
              <a:rPr lang="ru-RU" dirty="0" err="1" smtClean="0"/>
              <a:t>Проказова</a:t>
            </a:r>
            <a:r>
              <a:rPr lang="ru-RU" dirty="0" smtClean="0"/>
              <a:t> Людмила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57166"/>
            <a:ext cx="7072362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Казачий край,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край – наш любимый!  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Жемчужина России – это Родина моя!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9"/>
            <a:ext cx="607219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2143140" cy="50008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 smtClean="0"/>
              <a:t>Подумай.</a:t>
            </a:r>
            <a:endParaRPr lang="ru-RU" b="1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928670"/>
            <a:ext cx="857256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у человека родная мать, одна у него и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 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2357430"/>
            <a:ext cx="857252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Жить-</a:t>
            </a:r>
            <a:r>
              <a:rPr kumimoji="0" lang="ru-RU" sz="3600" b="1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</a:t>
            </a: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служить.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42876" y="3228803"/>
            <a:ext cx="864396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стороне каждый камешек знаком.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14810" y="1428736"/>
            <a:ext cx="1714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родина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428992" y="2354041"/>
            <a:ext cx="1714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родине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85852" y="3211297"/>
            <a:ext cx="2214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родной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28596" y="4500570"/>
            <a:ext cx="1714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Родина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57488" y="4500570"/>
            <a:ext cx="2857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Отчизна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572132" y="4500570"/>
            <a:ext cx="3071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Отечество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85720" y="5500702"/>
            <a:ext cx="2428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отчество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285984" y="5500702"/>
            <a:ext cx="3071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пророчество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000628" y="5500702"/>
            <a:ext cx="2428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отец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7429520" y="5497313"/>
            <a:ext cx="1571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отчий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072198" y="5500702"/>
            <a:ext cx="2428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честь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7" grpId="0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G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3068960"/>
            <a:ext cx="8345361" cy="353943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softEdge rad="317500"/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Шумят, шумят желтеющие нивы,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Красою сердце веселя.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Родимый край мой,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Край судьбы счастливый,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Земля отцов – моя земля.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И.Варавва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5043494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Историческое прошлое Кубани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2928934"/>
            <a:ext cx="664371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Казаки получили разрешение от Екатерины II переселиться на Кубань. </a:t>
            </a:r>
            <a:endParaRPr lang="ru-RU" sz="3200" b="1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000232" y="4117967"/>
            <a:ext cx="678657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Начало строительства города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Екатеринодара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5429264"/>
            <a:ext cx="678661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/>
              <a:t>Распределение мест под 40 куренных селений казаков.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344027"/>
            <a:ext cx="1905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1792 год.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785926"/>
            <a:ext cx="1905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1793 год.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1857364"/>
            <a:ext cx="1905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1794 год.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9" name="Picture 3" descr="Изображение для диска 13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14290"/>
            <a:ext cx="3479788" cy="2494190"/>
          </a:xfrm>
          <a:prstGeom prst="rect">
            <a:avLst/>
          </a:prstGeom>
          <a:ln>
            <a:solidFill>
              <a:srgbClr val="3E1F00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643042" y="2214554"/>
            <a:ext cx="1905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1795 год.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6 L -0.16545 0.22037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6 L 5.55556E-6 0.34653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2 -0.00232 L -0.30243 0.543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3686172" cy="7143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b="1" dirty="0" smtClean="0"/>
              <a:t>Работа по карте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 t="18642" r="33664" b="10783"/>
          <a:stretch>
            <a:fillRect/>
          </a:stretch>
        </p:blipFill>
        <p:spPr bwMode="auto">
          <a:xfrm>
            <a:off x="1214414" y="1071546"/>
            <a:ext cx="6858048" cy="542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верх 4"/>
          <p:cNvSpPr/>
          <p:nvPr/>
        </p:nvSpPr>
        <p:spPr>
          <a:xfrm rot="11052547">
            <a:off x="2957132" y="1385293"/>
            <a:ext cx="792142" cy="79770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00834 0.134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1" descr="праздничные туфли-черевич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7342">
            <a:off x="7421850" y="5349819"/>
            <a:ext cx="857238" cy="51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C:\Documents and Settings\admin\Рабочий стол\отк урок одежда\8_large.jpg"/>
          <p:cNvPicPr>
            <a:picLocks noChangeAspect="1" noChangeArrowheads="1"/>
          </p:cNvPicPr>
          <p:nvPr/>
        </p:nvPicPr>
        <p:blipFill>
          <a:blip r:embed="rId3" cstate="print"/>
          <a:srcRect l="18105" t="6680" r="13499"/>
          <a:stretch>
            <a:fillRect/>
          </a:stretch>
        </p:blipFill>
        <p:spPr>
          <a:xfrm>
            <a:off x="6858016" y="1500174"/>
            <a:ext cx="2081134" cy="4275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6186502" cy="78581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 smtClean="0"/>
              <a:t>Традиционный казачий костюм.</a:t>
            </a:r>
            <a:endParaRPr lang="ru-RU" b="1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357158" y="1428736"/>
            <a:ext cx="1785950" cy="4781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857620" y="1643050"/>
            <a:ext cx="1112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юбка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2786058"/>
            <a:ext cx="1854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кофточка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3357562"/>
            <a:ext cx="1606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шлычка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4500570"/>
            <a:ext cx="1883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черевики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2214554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папаха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3929066"/>
            <a:ext cx="1787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черкеска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5572140"/>
            <a:ext cx="3313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хромовые сапоги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14744" y="5072074"/>
            <a:ext cx="1403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рубаха</a:t>
            </a:r>
            <a:endParaRPr lang="ru-RU" sz="32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1428728" y="1571612"/>
            <a:ext cx="714380" cy="10108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357290" y="2428868"/>
            <a:ext cx="714380" cy="10108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785918" y="3143248"/>
            <a:ext cx="714380" cy="10108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714480" y="5500702"/>
            <a:ext cx="714380" cy="10108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6357950" y="4357694"/>
            <a:ext cx="642942" cy="2736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6715140" y="2643182"/>
            <a:ext cx="642942" cy="2736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6929454" y="1643050"/>
            <a:ext cx="642942" cy="2736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6929454" y="5774312"/>
            <a:ext cx="714380" cy="8358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58 -0.00278 L 0.23785 0.32291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3 -0.00208 L -0.21997 -0.12801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2441 -0.095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0.00972 L 0.22639 -0.294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-0.01042 L -0.16164 -0.146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31337 0.179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1129 -0.408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1.85185E-6 L -0.04722 -0.06296 " pathEditMode="relative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328982" cy="714380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b="1" dirty="0" smtClean="0"/>
              <a:t>Жильё казака.</a:t>
            </a:r>
            <a:endParaRPr lang="ru-RU" b="1" dirty="0"/>
          </a:p>
        </p:txBody>
      </p:sp>
      <p:pic>
        <p:nvPicPr>
          <p:cNvPr id="3" name="Picture 5" descr="Традиционное жилище черноморских казаков – турлучная хата. Конец XVIII – 50-е гг. XX в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643438" y="1785926"/>
            <a:ext cx="4143404" cy="3497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43438" y="5214950"/>
            <a:ext cx="4286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Замес из глины и соломы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43438" y="4000504"/>
            <a:ext cx="4214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Формовка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сушка кирпичей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43438" y="1285860"/>
            <a:ext cx="4286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Кладка стен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43438" y="2786058"/>
            <a:ext cx="4286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Изготовление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крыши из камыша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3438" y="2000240"/>
            <a:ext cx="4357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Побелка стен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50209 -0.6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46649 -0.244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5099 0.339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47847 0.2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50591 0.560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400552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b="1" dirty="0" smtClean="0"/>
              <a:t>Казачьи пословицы.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721114"/>
            <a:ext cx="83411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Казака в степи только пуля                  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3721246"/>
            <a:ext cx="8286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 шашечка остра, а дух – </a:t>
            </a:r>
            <a:r>
              <a:rPr lang="ru-RU" sz="40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00166" y="4578502"/>
            <a:ext cx="75009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Где казак - там и </a:t>
            </a:r>
            <a:r>
              <a:rPr lang="ru-RU" sz="40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              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28728" y="5572140"/>
            <a:ext cx="7072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ea typeface="Times New Roman" pitchFamily="18" charset="0"/>
                <a:cs typeface="Times New Roman" pitchFamily="18" charset="0"/>
              </a:rPr>
              <a:t>Казака даже чёрт </a:t>
            </a:r>
            <a:r>
              <a:rPr lang="ru-RU" sz="4000" b="1" dirty="0" smtClean="0">
                <a:solidFill>
                  <a:srgbClr val="008000"/>
                </a:solidFill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1" dirty="0" smtClean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8947" y="2721114"/>
            <a:ext cx="1972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догонит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1263" y="3721246"/>
            <a:ext cx="2004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сильнее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420" y="4578502"/>
            <a:ext cx="1428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слава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0449" y="5578634"/>
            <a:ext cx="168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</a:rPr>
              <a:t>боится</a:t>
            </a:r>
            <a:endParaRPr lang="ru-RU" sz="4000" b="1" dirty="0">
              <a:solidFill>
                <a:srgbClr val="008000"/>
              </a:solidFill>
            </a:endParaRPr>
          </a:p>
        </p:txBody>
      </p:sp>
      <p:pic>
        <p:nvPicPr>
          <p:cNvPr id="12" name="Picture 8" descr="8d557a408ea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28262" y="0"/>
            <a:ext cx="3515738" cy="28575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9" grpId="0"/>
      <p:bldP spid="2050" grpId="0"/>
      <p:bldP spid="2051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86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b="1" dirty="0" smtClean="0"/>
              <a:t>Гербы районов. Прошлое и настоящее.</a:t>
            </a:r>
            <a:endParaRPr lang="ru-RU" b="1" dirty="0"/>
          </a:p>
        </p:txBody>
      </p:sp>
      <p:pic>
        <p:nvPicPr>
          <p:cNvPr id="3" name="Рисунок 2" descr="http://t1.gstatic.com/images?q=tbn:ANd9GcTs0xqT4k5thVW55SavkzNxhtmQUPiTKDr4bu7JOJBlz88kdBgREpmuyF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71612"/>
            <a:ext cx="13573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t2.gstatic.com/images?q=tbn:ANd9GcTv-zlGnNKTv4niecWHlx57yEErJl2J8JM045FDPHU1oWLmA476keKDwD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1612"/>
            <a:ext cx="12144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Rr8H3Z2TZKwtJHSAHvhGdDitEkqIcv4p5oXNfmMzNidpliy1vxIg2LTJ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571612"/>
            <a:ext cx="128588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ер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929066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1.gstatic.com/images?q=tbn:ANd9GcQS5CHr0oVp0pgk2GQOtFzn3PgEM80RZLHd82MCvtUROAHiqpjPVA8SiQ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3929066"/>
            <a:ext cx="157163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3.gstatic.com/images?q=tbn:ANd9GcSEPsAy6CdesJN7Uz2XKSfmfFk3U93Lj1J_cSorSDnM0o8vIkCqiV9cVlM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4000504"/>
            <a:ext cx="1428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t0.gstatic.com/images?q=tbn:ANd9GcQLPYIu8ScKcJxm3AbI77g-CXS7LVx8Tr7HGYJlqcPjlYAjuF73VEIs7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1571612"/>
            <a:ext cx="12858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357422" y="3071810"/>
            <a:ext cx="206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Красноармейский </a:t>
            </a:r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72330" y="3143248"/>
            <a:ext cx="124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Северский</a:t>
            </a:r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3143248"/>
            <a:ext cx="1052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Динской</a:t>
            </a:r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3143248"/>
            <a:ext cx="1525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Калининский</a:t>
            </a:r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pic>
        <p:nvPicPr>
          <p:cNvPr id="16" name="Рисунок 15" descr="Символика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4071942"/>
            <a:ext cx="13049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857752" y="5715016"/>
            <a:ext cx="1389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Мостовской</a:t>
            </a:r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5715016"/>
            <a:ext cx="1432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Темрюкский</a:t>
            </a:r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00892" y="5786454"/>
            <a:ext cx="137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Тихорецкий</a:t>
            </a:r>
            <a:endParaRPr lang="ru-RU" b="1" dirty="0" smtClean="0"/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0034" y="5715016"/>
            <a:ext cx="1165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Абинский</a:t>
            </a:r>
            <a:endParaRPr lang="ru-RU" b="1" dirty="0" smtClean="0"/>
          </a:p>
          <a:p>
            <a:pPr algn="ctr"/>
            <a:r>
              <a:rPr lang="ru-RU" b="1" dirty="0" smtClean="0"/>
              <a:t>район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430</TotalTime>
  <Words>224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Урок кубановедения  «Без прошлого нет настоящего»  </vt:lpstr>
      <vt:lpstr>Подумай.</vt:lpstr>
      <vt:lpstr>Слайд 3</vt:lpstr>
      <vt:lpstr>Историческое прошлое Кубани.</vt:lpstr>
      <vt:lpstr>Работа по карте.</vt:lpstr>
      <vt:lpstr>Традиционный казачий костюм.</vt:lpstr>
      <vt:lpstr>Жильё казака.</vt:lpstr>
      <vt:lpstr>Казачьи пословицы.</vt:lpstr>
      <vt:lpstr>Гербы районов. Прошлое и настоящее.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Ксюха</cp:lastModifiedBy>
  <cp:revision>50</cp:revision>
  <dcterms:modified xsi:type="dcterms:W3CDTF">2021-02-07T21:01:35Z</dcterms:modified>
</cp:coreProperties>
</file>