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1" r:id="rId3"/>
    <p:sldId id="285" r:id="rId4"/>
    <p:sldId id="267" r:id="rId5"/>
    <p:sldId id="277" r:id="rId6"/>
    <p:sldId id="286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982" autoAdjust="0"/>
    <p:restoredTop sz="94660"/>
  </p:normalViewPr>
  <p:slideViewPr>
    <p:cSldViewPr>
      <p:cViewPr>
        <p:scale>
          <a:sx n="75" d="100"/>
          <a:sy n="75" d="100"/>
        </p:scale>
        <p:origin x="-113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33EE902-5093-4B81-8F4D-FF70012A9B6E}" type="datetimeFigureOut">
              <a:rPr lang="ru-RU"/>
              <a:pPr>
                <a:defRPr/>
              </a:pPr>
              <a:t>26.11.2013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06ED4EE-F238-4FD5-9477-A2815226D4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 userDrawn="1"/>
        </p:nvSpPr>
        <p:spPr>
          <a:xfrm>
            <a:off x="3214688" y="0"/>
            <a:ext cx="257175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B89B5-F522-4369-8173-555DF0B45E96}" type="datetime1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2C5B-044D-44C3-9CAA-DC081EEB2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20F9F-3F9D-4422-A159-A7F6E6B9D907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52197-9DA8-4B65-A4BE-486A934BE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2B546-A899-496B-8838-ED90F9830D9A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2A7AF-6DB2-442B-8094-4F697E195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D8C28-EA0E-4603-B55F-C2B60403C480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E34DC-1742-430B-9987-F9D39C213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DCA73-94D3-41C3-ABDC-96908782B446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840E-574B-4564-8BE0-F3C5E69B8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025D2-CDB4-459B-B34F-87B8DD517E45}" type="datetime1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1F2C4-4C40-4E70-8AEA-56540C4B2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83FE5-5494-4C81-AF41-1FC4D482C518}" type="datetime1">
              <a:rPr lang="en-US" smtClean="0"/>
              <a:t>11/26/2013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E8D95-6DE1-497F-8242-1F2A5386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D2933-FA12-4068-94F0-414C99EAA857}" type="datetime1">
              <a:rPr lang="en-US" smtClean="0"/>
              <a:t>11/26/2013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2F279-8BF5-43DE-97F2-0D098A581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8A6D0-74A6-49B5-96E8-D30DFCB20E46}" type="datetime1">
              <a:rPr lang="en-US" smtClean="0"/>
              <a:t>11/26/2013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34B16-8038-431C-8AD8-9D39DEDE6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CD72E-1852-4C90-80B5-479CBF0422B1}" type="datetime1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D3CEE-22E1-434A-8373-7C681F1EC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E758E-126D-4540-B84C-1FA6BB20E8D6}" type="datetime1">
              <a:rPr lang="en-US" smtClean="0"/>
              <a:t>11/26/2013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4C06E-F43F-4574-A83A-E034C6A9B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8625" y="0"/>
            <a:ext cx="82296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14375" y="831850"/>
            <a:ext cx="7715250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C415E6-795C-4815-8BC9-305C99B5033B}" type="datetime1">
              <a:rPr lang="en-US" smtClean="0"/>
              <a:t>11/26/2013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072A166-13AC-464F-B162-F7A0F0096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4213" y="404813"/>
            <a:ext cx="8459787" cy="1470025"/>
          </a:xfrm>
        </p:spPr>
        <p:txBody>
          <a:bodyPr/>
          <a:lstStyle/>
          <a:p>
            <a:pPr eaLnBrk="1" hangingPunct="1"/>
            <a:endParaRPr lang="en-US" sz="2300" dirty="0" smtClean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1042988" y="1989138"/>
            <a:ext cx="7129462" cy="10795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tx1"/>
                </a:solidFill>
              </a:rPr>
              <a:t>Устный счет</a:t>
            </a: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3635375" y="3500438"/>
            <a:ext cx="4249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3348038" y="5157788"/>
            <a:ext cx="28082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 bwMode="auto">
          <a:xfrm>
            <a:off x="8423275" y="6318250"/>
            <a:ext cx="720725" cy="539750"/>
          </a:xfrm>
          <a:prstGeom prst="actionButtonForwardNex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22C5B-044D-44C3-9CAA-DC081EEB240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Действия с натуральными числами</a:t>
            </a:r>
            <a:endParaRPr lang="en-US" dirty="0"/>
          </a:p>
        </p:txBody>
      </p:sp>
      <p:sp>
        <p:nvSpPr>
          <p:cNvPr id="59" name="Овал 58"/>
          <p:cNvSpPr/>
          <p:nvPr/>
        </p:nvSpPr>
        <p:spPr>
          <a:xfrm>
            <a:off x="4024313" y="730250"/>
            <a:ext cx="1095375" cy="109696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Овал 4"/>
          <p:cNvSpPr/>
          <p:nvPr/>
        </p:nvSpPr>
        <p:spPr>
          <a:xfrm>
            <a:off x="4184650" y="890588"/>
            <a:ext cx="774700" cy="7762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23</a:t>
            </a:r>
          </a:p>
        </p:txBody>
      </p:sp>
      <p:sp>
        <p:nvSpPr>
          <p:cNvPr id="57" name="Стрелка вправо 56"/>
          <p:cNvSpPr/>
          <p:nvPr/>
        </p:nvSpPr>
        <p:spPr>
          <a:xfrm rot="1350000">
            <a:off x="5178425" y="1404938"/>
            <a:ext cx="292100" cy="371475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8" name="Стрелка вправо 6"/>
          <p:cNvSpPr/>
          <p:nvPr/>
        </p:nvSpPr>
        <p:spPr>
          <a:xfrm rot="1350000">
            <a:off x="5183188" y="1462088"/>
            <a:ext cx="203200" cy="2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55" name="Овал 54"/>
          <p:cNvSpPr/>
          <p:nvPr/>
        </p:nvSpPr>
        <p:spPr>
          <a:xfrm>
            <a:off x="5543550" y="1360488"/>
            <a:ext cx="1096963" cy="10969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419125"/>
              <a:satOff val="5687"/>
              <a:lumOff val="1233"/>
              <a:alphaOff val="0"/>
            </a:schemeClr>
          </a:fillRef>
          <a:effectRef idx="0">
            <a:schemeClr val="accent5">
              <a:hueOff val="-1419125"/>
              <a:satOff val="5687"/>
              <a:lumOff val="1233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Овал 8"/>
          <p:cNvSpPr/>
          <p:nvPr/>
        </p:nvSpPr>
        <p:spPr>
          <a:xfrm>
            <a:off x="5703888" y="1520825"/>
            <a:ext cx="884237" cy="776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32</a:t>
            </a:r>
          </a:p>
        </p:txBody>
      </p:sp>
      <p:sp>
        <p:nvSpPr>
          <p:cNvPr id="53" name="Стрелка вправо 52"/>
          <p:cNvSpPr/>
          <p:nvPr/>
        </p:nvSpPr>
        <p:spPr>
          <a:xfrm rot="4050000">
            <a:off x="6259513" y="2476500"/>
            <a:ext cx="290512" cy="369888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1419125"/>
              <a:satOff val="5687"/>
              <a:lumOff val="1233"/>
              <a:alphaOff val="0"/>
            </a:schemeClr>
          </a:fillRef>
          <a:effectRef idx="0">
            <a:schemeClr val="accent5">
              <a:hueOff val="-1419125"/>
              <a:satOff val="5687"/>
              <a:lumOff val="1233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Стрелка вправо 10"/>
          <p:cNvSpPr/>
          <p:nvPr/>
        </p:nvSpPr>
        <p:spPr>
          <a:xfrm rot="4050000">
            <a:off x="6286500" y="2509838"/>
            <a:ext cx="203200" cy="2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51" name="Овал 50"/>
          <p:cNvSpPr/>
          <p:nvPr/>
        </p:nvSpPr>
        <p:spPr>
          <a:xfrm>
            <a:off x="6173788" y="2881313"/>
            <a:ext cx="1096962" cy="10953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838251"/>
              <a:satOff val="11375"/>
              <a:lumOff val="2465"/>
              <a:alphaOff val="0"/>
            </a:schemeClr>
          </a:fillRef>
          <a:effectRef idx="0">
            <a:schemeClr val="accent5">
              <a:hueOff val="-2838251"/>
              <a:satOff val="11375"/>
              <a:lumOff val="2465"/>
              <a:alphaOff val="0"/>
            </a:schemeClr>
          </a:effectRef>
          <a:fontRef idx="minor">
            <a:schemeClr val="lt1"/>
          </a:fontRef>
        </p:style>
      </p:sp>
      <p:sp>
        <p:nvSpPr>
          <p:cNvPr id="52" name="Овал 12"/>
          <p:cNvSpPr/>
          <p:nvPr/>
        </p:nvSpPr>
        <p:spPr>
          <a:xfrm>
            <a:off x="6334125" y="3041650"/>
            <a:ext cx="776288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16</a:t>
            </a:r>
          </a:p>
        </p:txBody>
      </p:sp>
      <p:sp>
        <p:nvSpPr>
          <p:cNvPr id="49" name="Стрелка вправо 48"/>
          <p:cNvSpPr/>
          <p:nvPr/>
        </p:nvSpPr>
        <p:spPr>
          <a:xfrm rot="6750000">
            <a:off x="6264276" y="3995737"/>
            <a:ext cx="292100" cy="371475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2838251"/>
              <a:satOff val="11375"/>
              <a:lumOff val="2465"/>
              <a:alphaOff val="0"/>
            </a:schemeClr>
          </a:fillRef>
          <a:effectRef idx="0">
            <a:schemeClr val="accent5">
              <a:hueOff val="-2838251"/>
              <a:satOff val="11375"/>
              <a:lumOff val="2465"/>
              <a:alphaOff val="0"/>
            </a:schemeClr>
          </a:effectRef>
          <a:fontRef idx="minor">
            <a:schemeClr val="lt1"/>
          </a:fontRef>
        </p:style>
      </p:sp>
      <p:sp>
        <p:nvSpPr>
          <p:cNvPr id="50" name="Стрелка вправо 14"/>
          <p:cNvSpPr/>
          <p:nvPr/>
        </p:nvSpPr>
        <p:spPr>
          <a:xfrm rot="17550000">
            <a:off x="6326188" y="4030663"/>
            <a:ext cx="203200" cy="2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47" name="Овал 46"/>
          <p:cNvSpPr/>
          <p:nvPr/>
        </p:nvSpPr>
        <p:spPr>
          <a:xfrm>
            <a:off x="5543550" y="4400550"/>
            <a:ext cx="1096963" cy="109696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257376"/>
              <a:satOff val="17062"/>
              <a:lumOff val="3698"/>
              <a:alphaOff val="0"/>
            </a:schemeClr>
          </a:fillRef>
          <a:effectRef idx="0">
            <a:schemeClr val="accent5">
              <a:hueOff val="-4257376"/>
              <a:satOff val="17062"/>
              <a:lumOff val="3698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Овал 16"/>
          <p:cNvSpPr/>
          <p:nvPr/>
        </p:nvSpPr>
        <p:spPr>
          <a:xfrm>
            <a:off x="5703888" y="4560888"/>
            <a:ext cx="776287" cy="7762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64</a:t>
            </a:r>
          </a:p>
        </p:txBody>
      </p:sp>
      <p:sp>
        <p:nvSpPr>
          <p:cNvPr id="45" name="Стрелка вправо 44"/>
          <p:cNvSpPr/>
          <p:nvPr/>
        </p:nvSpPr>
        <p:spPr>
          <a:xfrm rot="9450000">
            <a:off x="5194300" y="5076825"/>
            <a:ext cx="290513" cy="369888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257376"/>
              <a:satOff val="17062"/>
              <a:lumOff val="3698"/>
              <a:alphaOff val="0"/>
            </a:schemeClr>
          </a:fillRef>
          <a:effectRef idx="0">
            <a:schemeClr val="accent5">
              <a:hueOff val="-4257376"/>
              <a:satOff val="17062"/>
              <a:lumOff val="3698"/>
              <a:alphaOff val="0"/>
            </a:schemeClr>
          </a:effectRef>
          <a:fontRef idx="minor">
            <a:schemeClr val="lt1"/>
          </a:fontRef>
        </p:style>
      </p:sp>
      <p:sp>
        <p:nvSpPr>
          <p:cNvPr id="46" name="Стрелка вправо 18"/>
          <p:cNvSpPr/>
          <p:nvPr/>
        </p:nvSpPr>
        <p:spPr>
          <a:xfrm rot="20250000">
            <a:off x="5278438" y="5133975"/>
            <a:ext cx="203200" cy="2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43" name="Овал 42"/>
          <p:cNvSpPr/>
          <p:nvPr/>
        </p:nvSpPr>
        <p:spPr>
          <a:xfrm>
            <a:off x="4024313" y="5030788"/>
            <a:ext cx="1095375" cy="10969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676501"/>
              <a:satOff val="22749"/>
              <a:lumOff val="4930"/>
              <a:alphaOff val="0"/>
            </a:schemeClr>
          </a:fillRef>
          <a:effectRef idx="0">
            <a:schemeClr val="accent5">
              <a:hueOff val="-5676501"/>
              <a:satOff val="22749"/>
              <a:lumOff val="4930"/>
              <a:alphaOff val="0"/>
            </a:schemeClr>
          </a:effectRef>
          <a:fontRef idx="minor">
            <a:schemeClr val="lt1"/>
          </a:fontRef>
        </p:style>
      </p:sp>
      <p:sp>
        <p:nvSpPr>
          <p:cNvPr id="44" name="Овал 20"/>
          <p:cNvSpPr/>
          <p:nvPr/>
        </p:nvSpPr>
        <p:spPr>
          <a:xfrm>
            <a:off x="4184650" y="5191125"/>
            <a:ext cx="774700" cy="776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4700"/>
          </a:p>
        </p:txBody>
      </p:sp>
      <p:sp>
        <p:nvSpPr>
          <p:cNvPr id="41" name="Стрелка вправо 40"/>
          <p:cNvSpPr/>
          <p:nvPr/>
        </p:nvSpPr>
        <p:spPr>
          <a:xfrm rot="12150000">
            <a:off x="3673475" y="5081588"/>
            <a:ext cx="292100" cy="371475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5676501"/>
              <a:satOff val="22749"/>
              <a:lumOff val="4930"/>
              <a:alphaOff val="0"/>
            </a:schemeClr>
          </a:fillRef>
          <a:effectRef idx="0">
            <a:schemeClr val="accent5">
              <a:hueOff val="-5676501"/>
              <a:satOff val="22749"/>
              <a:lumOff val="493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Стрелка вправо 22"/>
          <p:cNvSpPr/>
          <p:nvPr/>
        </p:nvSpPr>
        <p:spPr>
          <a:xfrm rot="1350000">
            <a:off x="3757613" y="5173663"/>
            <a:ext cx="203200" cy="2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39" name="Овал 38"/>
          <p:cNvSpPr/>
          <p:nvPr/>
        </p:nvSpPr>
        <p:spPr>
          <a:xfrm>
            <a:off x="2503488" y="4400550"/>
            <a:ext cx="1096962" cy="1096963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095626"/>
              <a:satOff val="28436"/>
              <a:lumOff val="6163"/>
              <a:alphaOff val="0"/>
            </a:schemeClr>
          </a:fillRef>
          <a:effectRef idx="0">
            <a:schemeClr val="accent5">
              <a:hueOff val="-7095626"/>
              <a:satOff val="28436"/>
              <a:lumOff val="6163"/>
              <a:alphaOff val="0"/>
            </a:schemeClr>
          </a:effectRef>
          <a:fontRef idx="minor">
            <a:schemeClr val="lt1"/>
          </a:fontRef>
        </p:style>
      </p:sp>
      <p:sp>
        <p:nvSpPr>
          <p:cNvPr id="40" name="Овал 24"/>
          <p:cNvSpPr/>
          <p:nvPr/>
        </p:nvSpPr>
        <p:spPr>
          <a:xfrm>
            <a:off x="2663825" y="4560888"/>
            <a:ext cx="776288" cy="77628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4700"/>
          </a:p>
        </p:txBody>
      </p:sp>
      <p:sp>
        <p:nvSpPr>
          <p:cNvPr id="37" name="Стрелка вправо 36"/>
          <p:cNvSpPr/>
          <p:nvPr/>
        </p:nvSpPr>
        <p:spPr>
          <a:xfrm rot="14850000">
            <a:off x="2593975" y="4011613"/>
            <a:ext cx="290513" cy="369887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7095626"/>
              <a:satOff val="28436"/>
              <a:lumOff val="6163"/>
              <a:alphaOff val="0"/>
            </a:schemeClr>
          </a:fillRef>
          <a:effectRef idx="0">
            <a:schemeClr val="accent5">
              <a:hueOff val="-7095626"/>
              <a:satOff val="28436"/>
              <a:lumOff val="6163"/>
              <a:alphaOff val="0"/>
            </a:schemeClr>
          </a:effectRef>
          <a:fontRef idx="minor">
            <a:schemeClr val="lt1"/>
          </a:fontRef>
        </p:style>
      </p:sp>
      <p:sp>
        <p:nvSpPr>
          <p:cNvPr id="38" name="Стрелка вправо 26"/>
          <p:cNvSpPr/>
          <p:nvPr/>
        </p:nvSpPr>
        <p:spPr>
          <a:xfrm rot="4050000">
            <a:off x="2654300" y="4125913"/>
            <a:ext cx="203200" cy="2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35" name="Овал 34"/>
          <p:cNvSpPr/>
          <p:nvPr/>
        </p:nvSpPr>
        <p:spPr>
          <a:xfrm>
            <a:off x="1873250" y="2881313"/>
            <a:ext cx="1096963" cy="1095375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8514751"/>
              <a:satOff val="34124"/>
              <a:lumOff val="7395"/>
              <a:alphaOff val="0"/>
            </a:schemeClr>
          </a:fillRef>
          <a:effectRef idx="0">
            <a:schemeClr val="accent5">
              <a:hueOff val="-8514751"/>
              <a:satOff val="34124"/>
              <a:lumOff val="7395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Овал 28"/>
          <p:cNvSpPr/>
          <p:nvPr/>
        </p:nvSpPr>
        <p:spPr>
          <a:xfrm>
            <a:off x="2033588" y="3041650"/>
            <a:ext cx="776287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93</a:t>
            </a:r>
          </a:p>
        </p:txBody>
      </p:sp>
      <p:sp>
        <p:nvSpPr>
          <p:cNvPr id="33" name="Стрелка вправо 32"/>
          <p:cNvSpPr/>
          <p:nvPr/>
        </p:nvSpPr>
        <p:spPr>
          <a:xfrm rot="17550000">
            <a:off x="2587626" y="2490787"/>
            <a:ext cx="292100" cy="371475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8514751"/>
              <a:satOff val="34124"/>
              <a:lumOff val="7395"/>
              <a:alphaOff val="0"/>
            </a:schemeClr>
          </a:fillRef>
          <a:effectRef idx="0">
            <a:schemeClr val="accent5">
              <a:hueOff val="-8514751"/>
              <a:satOff val="34124"/>
              <a:lumOff val="7395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Стрелка вправо 30"/>
          <p:cNvSpPr/>
          <p:nvPr/>
        </p:nvSpPr>
        <p:spPr>
          <a:xfrm rot="17550000">
            <a:off x="2614613" y="2605088"/>
            <a:ext cx="203200" cy="2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31" name="Овал 30"/>
          <p:cNvSpPr/>
          <p:nvPr/>
        </p:nvSpPr>
        <p:spPr>
          <a:xfrm>
            <a:off x="2503488" y="1360488"/>
            <a:ext cx="1096962" cy="1096962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Овал 32"/>
          <p:cNvSpPr/>
          <p:nvPr/>
        </p:nvSpPr>
        <p:spPr>
          <a:xfrm>
            <a:off x="2663825" y="1520825"/>
            <a:ext cx="776288" cy="776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4700"/>
          </a:p>
        </p:txBody>
      </p:sp>
      <p:sp>
        <p:nvSpPr>
          <p:cNvPr id="29" name="Стрелка вправо 28"/>
          <p:cNvSpPr/>
          <p:nvPr/>
        </p:nvSpPr>
        <p:spPr>
          <a:xfrm rot="20250000">
            <a:off x="3659188" y="1411288"/>
            <a:ext cx="290512" cy="369887"/>
          </a:xfrm>
          <a:prstGeom prst="righ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0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Стрелка вправо 34"/>
          <p:cNvSpPr/>
          <p:nvPr/>
        </p:nvSpPr>
        <p:spPr>
          <a:xfrm rot="20250000">
            <a:off x="3662363" y="1501775"/>
            <a:ext cx="203200" cy="2222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spcCol="1270" anchor="ctr"/>
          <a:lstStyle/>
          <a:p>
            <a:pPr algn="ctr" defTabSz="6667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1500"/>
          </a:p>
        </p:txBody>
      </p:sp>
      <p:sp>
        <p:nvSpPr>
          <p:cNvPr id="61" name="Овал 4"/>
          <p:cNvSpPr/>
          <p:nvPr/>
        </p:nvSpPr>
        <p:spPr>
          <a:xfrm>
            <a:off x="7019925" y="1341438"/>
            <a:ext cx="776288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1</a:t>
            </a:r>
          </a:p>
        </p:txBody>
      </p:sp>
      <p:sp>
        <p:nvSpPr>
          <p:cNvPr id="63" name="Овал 4"/>
          <p:cNvSpPr/>
          <p:nvPr/>
        </p:nvSpPr>
        <p:spPr>
          <a:xfrm>
            <a:off x="2484438" y="1557338"/>
            <a:ext cx="1079500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115</a:t>
            </a:r>
          </a:p>
        </p:txBody>
      </p:sp>
      <p:sp>
        <p:nvSpPr>
          <p:cNvPr id="64" name="Овал 4"/>
          <p:cNvSpPr/>
          <p:nvPr/>
        </p:nvSpPr>
        <p:spPr>
          <a:xfrm>
            <a:off x="2627313" y="4581525"/>
            <a:ext cx="776287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3</a:t>
            </a:r>
          </a:p>
        </p:txBody>
      </p:sp>
      <p:sp>
        <p:nvSpPr>
          <p:cNvPr id="65" name="Овал 4"/>
          <p:cNvSpPr/>
          <p:nvPr/>
        </p:nvSpPr>
        <p:spPr>
          <a:xfrm>
            <a:off x="4211638" y="5229225"/>
            <a:ext cx="776287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4700" dirty="0"/>
              <a:t>8</a:t>
            </a:r>
          </a:p>
        </p:txBody>
      </p:sp>
      <p:sp>
        <p:nvSpPr>
          <p:cNvPr id="66" name="Овал 4"/>
          <p:cNvSpPr/>
          <p:nvPr/>
        </p:nvSpPr>
        <p:spPr>
          <a:xfrm>
            <a:off x="5219700" y="765175"/>
            <a:ext cx="936625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+9</a:t>
            </a:r>
          </a:p>
        </p:txBody>
      </p:sp>
      <p:sp>
        <p:nvSpPr>
          <p:cNvPr id="67" name="Овал 4"/>
          <p:cNvSpPr/>
          <p:nvPr/>
        </p:nvSpPr>
        <p:spPr>
          <a:xfrm>
            <a:off x="6588125" y="2133600"/>
            <a:ext cx="936625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:2</a:t>
            </a:r>
          </a:p>
        </p:txBody>
      </p:sp>
      <p:sp>
        <p:nvSpPr>
          <p:cNvPr id="68" name="Овал 4"/>
          <p:cNvSpPr/>
          <p:nvPr/>
        </p:nvSpPr>
        <p:spPr>
          <a:xfrm>
            <a:off x="6588125" y="3860800"/>
            <a:ext cx="936625" cy="776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*4</a:t>
            </a:r>
          </a:p>
        </p:txBody>
      </p:sp>
      <p:sp>
        <p:nvSpPr>
          <p:cNvPr id="69" name="Овал 4"/>
          <p:cNvSpPr/>
          <p:nvPr/>
        </p:nvSpPr>
        <p:spPr>
          <a:xfrm>
            <a:off x="5076825" y="5373688"/>
            <a:ext cx="935038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:8</a:t>
            </a:r>
          </a:p>
        </p:txBody>
      </p:sp>
      <p:sp>
        <p:nvSpPr>
          <p:cNvPr id="70" name="Овал 4"/>
          <p:cNvSpPr/>
          <p:nvPr/>
        </p:nvSpPr>
        <p:spPr>
          <a:xfrm>
            <a:off x="3203575" y="5373688"/>
            <a:ext cx="936625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-5</a:t>
            </a:r>
          </a:p>
        </p:txBody>
      </p:sp>
      <p:sp>
        <p:nvSpPr>
          <p:cNvPr id="71" name="Овал 4"/>
          <p:cNvSpPr/>
          <p:nvPr/>
        </p:nvSpPr>
        <p:spPr>
          <a:xfrm>
            <a:off x="1692275" y="3933825"/>
            <a:ext cx="935038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*31</a:t>
            </a:r>
          </a:p>
        </p:txBody>
      </p:sp>
      <p:sp>
        <p:nvSpPr>
          <p:cNvPr id="72" name="Овал 4"/>
          <p:cNvSpPr/>
          <p:nvPr/>
        </p:nvSpPr>
        <p:spPr>
          <a:xfrm>
            <a:off x="1692275" y="2133600"/>
            <a:ext cx="935038" cy="77470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+22</a:t>
            </a:r>
          </a:p>
        </p:txBody>
      </p:sp>
      <p:sp>
        <p:nvSpPr>
          <p:cNvPr id="73" name="Овал 4"/>
          <p:cNvSpPr/>
          <p:nvPr/>
        </p:nvSpPr>
        <p:spPr>
          <a:xfrm>
            <a:off x="3059113" y="692150"/>
            <a:ext cx="936625" cy="776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:?</a:t>
            </a:r>
          </a:p>
        </p:txBody>
      </p:sp>
      <p:sp>
        <p:nvSpPr>
          <p:cNvPr id="74" name="Овал 4"/>
          <p:cNvSpPr/>
          <p:nvPr/>
        </p:nvSpPr>
        <p:spPr>
          <a:xfrm>
            <a:off x="3059113" y="692150"/>
            <a:ext cx="936625" cy="776288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9690" tIns="59690" rIns="59690" bIns="59690" spcCol="1270" anchor="ctr"/>
          <a:lstStyle/>
          <a:p>
            <a:pPr algn="ctr" defTabSz="208915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3600" dirty="0">
                <a:solidFill>
                  <a:srgbClr val="FF6600"/>
                </a:solidFill>
              </a:rPr>
              <a:t>:5</a:t>
            </a:r>
          </a:p>
        </p:txBody>
      </p:sp>
      <p:pic>
        <p:nvPicPr>
          <p:cNvPr id="18479" name="Рисунок 61" descr="FELIXANM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2565400"/>
            <a:ext cx="2366963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Управляющая кнопка: далее 74">
            <a:hlinkClick r:id="" action="ppaction://hlinkshowjump?jump=nextslide" highlightClick="1"/>
          </p:cNvPr>
          <p:cNvSpPr/>
          <p:nvPr/>
        </p:nvSpPr>
        <p:spPr bwMode="auto">
          <a:xfrm>
            <a:off x="8423275" y="6318250"/>
            <a:ext cx="720725" cy="539750"/>
          </a:xfrm>
          <a:prstGeom prst="actionButtonForwardNex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6" name="Управляющая кнопка: возврат 75">
            <a:hlinkClick r:id="rId3" action="ppaction://hlinksldjump" highlightClick="1"/>
          </p:cNvPr>
          <p:cNvSpPr/>
          <p:nvPr/>
        </p:nvSpPr>
        <p:spPr bwMode="auto">
          <a:xfrm>
            <a:off x="7885113" y="6318250"/>
            <a:ext cx="539750" cy="539750"/>
          </a:xfrm>
          <a:prstGeom prst="actionButtonReturn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7" name="Управляющая кнопка: назад 76">
            <a:hlinkClick r:id="" action="ppaction://hlinkshowjump?jump=previousslide" highlightClick="1"/>
          </p:cNvPr>
          <p:cNvSpPr/>
          <p:nvPr/>
        </p:nvSpPr>
        <p:spPr bwMode="auto">
          <a:xfrm>
            <a:off x="7164388" y="6318250"/>
            <a:ext cx="720725" cy="539750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2" name="Номер слайда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E34DC-1742-430B-9987-F9D39C213A0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56" grpId="0"/>
      <p:bldP spid="52" grpId="0"/>
      <p:bldP spid="48" grpId="0"/>
      <p:bldP spid="36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3" grpId="1"/>
      <p:bldP spid="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Деление натуральных чисел</a:t>
            </a:r>
            <a:endParaRPr lang="en-US" dirty="0"/>
          </a:p>
        </p:txBody>
      </p:sp>
      <p:grpSp>
        <p:nvGrpSpPr>
          <p:cNvPr id="24578" name="Группа 5"/>
          <p:cNvGrpSpPr>
            <a:grpSpLocks/>
          </p:cNvGrpSpPr>
          <p:nvPr/>
        </p:nvGrpSpPr>
        <p:grpSpPr bwMode="auto">
          <a:xfrm>
            <a:off x="4051300" y="2794000"/>
            <a:ext cx="1149350" cy="1149350"/>
            <a:chOff x="3065535" y="2021065"/>
            <a:chExt cx="1149212" cy="1149212"/>
          </a:xfrm>
        </p:grpSpPr>
        <p:sp>
          <p:nvSpPr>
            <p:cNvPr id="67" name="Овал 66"/>
            <p:cNvSpPr/>
            <p:nvPr/>
          </p:nvSpPr>
          <p:spPr>
            <a:xfrm>
              <a:off x="3065535" y="2021065"/>
              <a:ext cx="1149212" cy="1149212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Овал 4"/>
            <p:cNvSpPr/>
            <p:nvPr/>
          </p:nvSpPr>
          <p:spPr>
            <a:xfrm>
              <a:off x="3233790" y="2189320"/>
              <a:ext cx="812702" cy="8127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335" tIns="13335" rIns="13335" bIns="13335" spcCol="1270" anchor="ctr"/>
            <a:lstStyle/>
            <a:p>
              <a:pPr algn="ctr" defTabSz="9334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100" dirty="0"/>
            </a:p>
          </p:txBody>
        </p:sp>
      </p:grpSp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2371725" y="2249488"/>
            <a:ext cx="2082800" cy="103187"/>
            <a:chOff x="1386381" y="1475719"/>
            <a:chExt cx="2082352" cy="104117"/>
          </a:xfrm>
        </p:grpSpPr>
        <p:sp>
          <p:nvSpPr>
            <p:cNvPr id="65" name="Прямая соединительная линия 5"/>
            <p:cNvSpPr/>
            <p:nvPr/>
          </p:nvSpPr>
          <p:spPr>
            <a:xfrm rot="13282178">
              <a:off x="1386381" y="1515764"/>
              <a:ext cx="2082352" cy="2402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794"/>
                  </a:moveTo>
                  <a:lnTo>
                    <a:pt x="2082352" y="11794"/>
                  </a:lnTo>
                </a:path>
              </a:pathLst>
            </a:custGeom>
            <a:noFill/>
            <a:ln w="63500">
              <a:solidFill>
                <a:schemeClr val="accent2">
                  <a:lumMod val="60000"/>
                  <a:lumOff val="40000"/>
                </a:schemeClr>
              </a:solidFill>
              <a:headEnd type="triangl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6" name="Прямая соединительная линия 6"/>
            <p:cNvSpPr/>
            <p:nvPr/>
          </p:nvSpPr>
          <p:spPr>
            <a:xfrm rot="24082178">
              <a:off x="2375181" y="1475719"/>
              <a:ext cx="104752" cy="1041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700"/>
            </a:p>
          </p:txBody>
        </p:sp>
      </p:grpSp>
      <p:grpSp>
        <p:nvGrpSpPr>
          <p:cNvPr id="24580" name="Группа 7"/>
          <p:cNvGrpSpPr>
            <a:grpSpLocks/>
          </p:cNvGrpSpPr>
          <p:nvPr/>
        </p:nvGrpSpPr>
        <p:grpSpPr bwMode="auto">
          <a:xfrm>
            <a:off x="1746250" y="773113"/>
            <a:ext cx="1011238" cy="1011237"/>
            <a:chOff x="761276" y="0"/>
            <a:chExt cx="1011069" cy="1011069"/>
          </a:xfrm>
        </p:grpSpPr>
        <p:sp>
          <p:nvSpPr>
            <p:cNvPr id="63" name="Овал 62"/>
            <p:cNvSpPr/>
            <p:nvPr/>
          </p:nvSpPr>
          <p:spPr>
            <a:xfrm>
              <a:off x="761276" y="0"/>
              <a:ext cx="1011069" cy="101106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4" name="Овал 8"/>
            <p:cNvSpPr/>
            <p:nvPr/>
          </p:nvSpPr>
          <p:spPr>
            <a:xfrm>
              <a:off x="908889" y="147612"/>
              <a:ext cx="715842" cy="715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9210" tIns="29210" rIns="29210" bIns="29210" spcCol="1270" anchor="ctr"/>
            <a:lstStyle/>
            <a:p>
              <a:pPr algn="ctr" defTabSz="2044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600"/>
            </a:p>
          </p:txBody>
        </p:sp>
      </p:grpSp>
      <p:grpSp>
        <p:nvGrpSpPr>
          <p:cNvPr id="6" name="Группа 8"/>
          <p:cNvGrpSpPr>
            <a:grpSpLocks/>
          </p:cNvGrpSpPr>
          <p:nvPr/>
        </p:nvGrpSpPr>
        <p:grpSpPr bwMode="auto">
          <a:xfrm>
            <a:off x="4778375" y="2251075"/>
            <a:ext cx="1979613" cy="98425"/>
            <a:chOff x="3792938" y="1477513"/>
            <a:chExt cx="1980049" cy="99002"/>
          </a:xfrm>
        </p:grpSpPr>
        <p:sp>
          <p:nvSpPr>
            <p:cNvPr id="61" name="Прямая соединительная линия 9"/>
            <p:cNvSpPr/>
            <p:nvPr/>
          </p:nvSpPr>
          <p:spPr>
            <a:xfrm rot="19015248">
              <a:off x="3792938" y="1515836"/>
              <a:ext cx="1980049" cy="2235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794"/>
                  </a:moveTo>
                  <a:lnTo>
                    <a:pt x="1980049" y="11794"/>
                  </a:lnTo>
                </a:path>
              </a:pathLst>
            </a:custGeom>
            <a:noFill/>
            <a:ln w="63500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2" name="Прямая соединительная линия 10"/>
            <p:cNvSpPr/>
            <p:nvPr/>
          </p:nvSpPr>
          <p:spPr>
            <a:xfrm rot="19015248">
              <a:off x="4732945" y="1477513"/>
              <a:ext cx="100035" cy="990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700"/>
            </a:p>
          </p:txBody>
        </p:sp>
      </p:grpSp>
      <p:grpSp>
        <p:nvGrpSpPr>
          <p:cNvPr id="24582" name="Группа 9"/>
          <p:cNvGrpSpPr>
            <a:grpSpLocks/>
          </p:cNvGrpSpPr>
          <p:nvPr/>
        </p:nvGrpSpPr>
        <p:grpSpPr bwMode="auto">
          <a:xfrm>
            <a:off x="6354763" y="773113"/>
            <a:ext cx="1011237" cy="1011237"/>
            <a:chOff x="5369800" y="0"/>
            <a:chExt cx="1011069" cy="1011069"/>
          </a:xfrm>
        </p:grpSpPr>
        <p:sp>
          <p:nvSpPr>
            <p:cNvPr id="59" name="Овал 58"/>
            <p:cNvSpPr/>
            <p:nvPr/>
          </p:nvSpPr>
          <p:spPr>
            <a:xfrm>
              <a:off x="5369800" y="0"/>
              <a:ext cx="1011069" cy="1011069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Овал 12"/>
            <p:cNvSpPr/>
            <p:nvPr/>
          </p:nvSpPr>
          <p:spPr>
            <a:xfrm>
              <a:off x="5517412" y="147612"/>
              <a:ext cx="715844" cy="715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9210" tIns="29210" rIns="29210" bIns="29210" spcCol="1270" anchor="ctr"/>
            <a:lstStyle/>
            <a:p>
              <a:pPr algn="ctr" defTabSz="2044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600"/>
            </a:p>
          </p:txBody>
        </p:sp>
      </p:grpSp>
      <p:grpSp>
        <p:nvGrpSpPr>
          <p:cNvPr id="8" name="Группа 10"/>
          <p:cNvGrpSpPr>
            <a:grpSpLocks/>
          </p:cNvGrpSpPr>
          <p:nvPr/>
        </p:nvGrpSpPr>
        <p:grpSpPr bwMode="auto">
          <a:xfrm>
            <a:off x="5111750" y="2806700"/>
            <a:ext cx="1905000" cy="95250"/>
            <a:chOff x="4125584" y="2033831"/>
            <a:chExt cx="1905401" cy="95270"/>
          </a:xfrm>
        </p:grpSpPr>
        <p:sp>
          <p:nvSpPr>
            <p:cNvPr id="57" name="Прямая соединительная линия 13"/>
            <p:cNvSpPr/>
            <p:nvPr/>
          </p:nvSpPr>
          <p:spPr>
            <a:xfrm rot="20419536">
              <a:off x="4125584" y="2070352"/>
              <a:ext cx="1905401" cy="222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794"/>
                  </a:moveTo>
                  <a:lnTo>
                    <a:pt x="1905401" y="11794"/>
                  </a:lnTo>
                </a:path>
              </a:pathLst>
            </a:custGeom>
            <a:noFill/>
            <a:ln w="6350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8" name="Прямая соединительная линия 14"/>
            <p:cNvSpPr/>
            <p:nvPr/>
          </p:nvSpPr>
          <p:spPr>
            <a:xfrm rot="20419536">
              <a:off x="5030649" y="2033831"/>
              <a:ext cx="95270" cy="952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66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00"/>
            </a:p>
          </p:txBody>
        </p:sp>
      </p:grpSp>
      <p:grpSp>
        <p:nvGrpSpPr>
          <p:cNvPr id="24584" name="Группа 11"/>
          <p:cNvGrpSpPr>
            <a:grpSpLocks/>
          </p:cNvGrpSpPr>
          <p:nvPr/>
        </p:nvGrpSpPr>
        <p:grpSpPr bwMode="auto">
          <a:xfrm>
            <a:off x="6931025" y="1857375"/>
            <a:ext cx="1011238" cy="1011238"/>
            <a:chOff x="5945855" y="1084980"/>
            <a:chExt cx="1011069" cy="1011069"/>
          </a:xfrm>
        </p:grpSpPr>
        <p:sp>
          <p:nvSpPr>
            <p:cNvPr id="55" name="Овал 54"/>
            <p:cNvSpPr/>
            <p:nvPr/>
          </p:nvSpPr>
          <p:spPr>
            <a:xfrm>
              <a:off x="5945855" y="1084980"/>
              <a:ext cx="1011069" cy="101106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6" name="Овал 16"/>
            <p:cNvSpPr/>
            <p:nvPr/>
          </p:nvSpPr>
          <p:spPr>
            <a:xfrm>
              <a:off x="6093468" y="1232593"/>
              <a:ext cx="715842" cy="7158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9210" tIns="29210" rIns="29210" bIns="29210" spcCol="1270" anchor="ctr"/>
            <a:lstStyle/>
            <a:p>
              <a:pPr algn="ctr" defTabSz="2044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600"/>
            </a:p>
          </p:txBody>
        </p:sp>
      </p:grpSp>
      <p:grpSp>
        <p:nvGrpSpPr>
          <p:cNvPr id="10" name="Группа 12"/>
          <p:cNvGrpSpPr>
            <a:grpSpLocks/>
          </p:cNvGrpSpPr>
          <p:nvPr/>
        </p:nvGrpSpPr>
        <p:grpSpPr bwMode="auto">
          <a:xfrm>
            <a:off x="5199063" y="3359150"/>
            <a:ext cx="1949450" cy="96838"/>
            <a:chOff x="4214272" y="2585308"/>
            <a:chExt cx="1948063" cy="97403"/>
          </a:xfrm>
        </p:grpSpPr>
        <p:sp>
          <p:nvSpPr>
            <p:cNvPr id="53" name="Прямая соединительная линия 17"/>
            <p:cNvSpPr/>
            <p:nvPr/>
          </p:nvSpPr>
          <p:spPr>
            <a:xfrm rot="85114">
              <a:off x="4214272" y="2622034"/>
              <a:ext cx="1948063" cy="2395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794"/>
                  </a:moveTo>
                  <a:lnTo>
                    <a:pt x="1948063" y="11794"/>
                  </a:lnTo>
                </a:path>
              </a:pathLst>
            </a:custGeom>
            <a:noFill/>
            <a:ln w="63500">
              <a:solidFill>
                <a:srgbClr val="FFFF00"/>
              </a:solidFill>
              <a:tailEnd type="triangl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Прямая соединительная линия 18"/>
            <p:cNvSpPr/>
            <p:nvPr/>
          </p:nvSpPr>
          <p:spPr>
            <a:xfrm rot="85114">
              <a:off x="5139126" y="2585308"/>
              <a:ext cx="98355" cy="974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66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00"/>
            </a:p>
          </p:txBody>
        </p:sp>
      </p:grpSp>
      <p:grpSp>
        <p:nvGrpSpPr>
          <p:cNvPr id="24586" name="Группа 13"/>
          <p:cNvGrpSpPr>
            <a:grpSpLocks/>
          </p:cNvGrpSpPr>
          <p:nvPr/>
        </p:nvGrpSpPr>
        <p:grpSpPr bwMode="auto">
          <a:xfrm>
            <a:off x="7146925" y="2938463"/>
            <a:ext cx="1011238" cy="1011237"/>
            <a:chOff x="6161882" y="2165103"/>
            <a:chExt cx="1011069" cy="1011069"/>
          </a:xfrm>
        </p:grpSpPr>
        <p:sp>
          <p:nvSpPr>
            <p:cNvPr id="51" name="Овал 50"/>
            <p:cNvSpPr/>
            <p:nvPr/>
          </p:nvSpPr>
          <p:spPr>
            <a:xfrm>
              <a:off x="6161882" y="2165103"/>
              <a:ext cx="1011069" cy="101106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Овал 20"/>
            <p:cNvSpPr/>
            <p:nvPr/>
          </p:nvSpPr>
          <p:spPr>
            <a:xfrm>
              <a:off x="6309495" y="2312715"/>
              <a:ext cx="715842" cy="715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9210" tIns="29210" rIns="29210" bIns="29210" spcCol="1270" anchor="ctr"/>
            <a:lstStyle/>
            <a:p>
              <a:pPr algn="ctr" defTabSz="2044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600"/>
            </a:p>
          </p:txBody>
        </p:sp>
      </p:grpSp>
      <p:grpSp>
        <p:nvGrpSpPr>
          <p:cNvPr id="12" name="Группа 14"/>
          <p:cNvGrpSpPr>
            <a:grpSpLocks/>
          </p:cNvGrpSpPr>
          <p:nvPr/>
        </p:nvGrpSpPr>
        <p:grpSpPr bwMode="auto">
          <a:xfrm>
            <a:off x="5065713" y="3948113"/>
            <a:ext cx="1922462" cy="96837"/>
            <a:chOff x="4080582" y="3175302"/>
            <a:chExt cx="1921385" cy="96069"/>
          </a:xfrm>
        </p:grpSpPr>
        <p:sp>
          <p:nvSpPr>
            <p:cNvPr id="49" name="Прямая соединительная линия 21"/>
            <p:cNvSpPr/>
            <p:nvPr/>
          </p:nvSpPr>
          <p:spPr>
            <a:xfrm rot="1447856">
              <a:off x="4080582" y="3211524"/>
              <a:ext cx="1921385" cy="2362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794"/>
                  </a:moveTo>
                  <a:lnTo>
                    <a:pt x="1921385" y="11794"/>
                  </a:lnTo>
                </a:path>
              </a:pathLst>
            </a:custGeom>
            <a:noFill/>
            <a:ln w="63500">
              <a:solidFill>
                <a:srgbClr val="00B050"/>
              </a:solidFill>
              <a:tailEnd type="triangl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0" name="Прямая соединительная линия 22"/>
            <p:cNvSpPr/>
            <p:nvPr/>
          </p:nvSpPr>
          <p:spPr>
            <a:xfrm rot="1447856">
              <a:off x="4992883" y="3175302"/>
              <a:ext cx="96784" cy="960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266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00"/>
            </a:p>
          </p:txBody>
        </p:sp>
      </p:grpSp>
      <p:grpSp>
        <p:nvGrpSpPr>
          <p:cNvPr id="24588" name="Группа 15"/>
          <p:cNvGrpSpPr>
            <a:grpSpLocks/>
          </p:cNvGrpSpPr>
          <p:nvPr/>
        </p:nvGrpSpPr>
        <p:grpSpPr bwMode="auto">
          <a:xfrm>
            <a:off x="6859588" y="4090988"/>
            <a:ext cx="1011237" cy="1009650"/>
            <a:chOff x="5873839" y="3317230"/>
            <a:chExt cx="1011069" cy="1011069"/>
          </a:xfrm>
        </p:grpSpPr>
        <p:sp>
          <p:nvSpPr>
            <p:cNvPr id="47" name="Овал 46"/>
            <p:cNvSpPr/>
            <p:nvPr/>
          </p:nvSpPr>
          <p:spPr>
            <a:xfrm>
              <a:off x="5873839" y="3317230"/>
              <a:ext cx="1011069" cy="101106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Овал 24"/>
            <p:cNvSpPr/>
            <p:nvPr/>
          </p:nvSpPr>
          <p:spPr>
            <a:xfrm>
              <a:off x="6021451" y="3465074"/>
              <a:ext cx="715844" cy="715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9210" tIns="29210" rIns="29210" bIns="29210" spcCol="1270" anchor="ctr"/>
            <a:lstStyle/>
            <a:p>
              <a:pPr algn="ctr" defTabSz="2044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600"/>
            </a:p>
          </p:txBody>
        </p:sp>
      </p:grpSp>
      <p:grpSp>
        <p:nvGrpSpPr>
          <p:cNvPr id="14" name="Группа 16"/>
          <p:cNvGrpSpPr>
            <a:grpSpLocks/>
          </p:cNvGrpSpPr>
          <p:nvPr/>
        </p:nvGrpSpPr>
        <p:grpSpPr bwMode="auto">
          <a:xfrm>
            <a:off x="4735513" y="4446588"/>
            <a:ext cx="2063750" cy="103187"/>
            <a:chOff x="3750522" y="3673652"/>
            <a:chExt cx="2063525" cy="103176"/>
          </a:xfrm>
        </p:grpSpPr>
        <p:sp>
          <p:nvSpPr>
            <p:cNvPr id="45" name="Прямая соединительная линия 25"/>
            <p:cNvSpPr/>
            <p:nvPr/>
          </p:nvSpPr>
          <p:spPr>
            <a:xfrm rot="2680970">
              <a:off x="3750522" y="3713335"/>
              <a:ext cx="2063525" cy="2381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794"/>
                  </a:moveTo>
                  <a:lnTo>
                    <a:pt x="2063525" y="11794"/>
                  </a:lnTo>
                </a:path>
              </a:pathLst>
            </a:custGeom>
            <a:noFill/>
            <a:ln w="63500">
              <a:solidFill>
                <a:schemeClr val="accent1"/>
              </a:solidFill>
              <a:tailEnd type="triangl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6" name="Прямая соединительная линия 26"/>
            <p:cNvSpPr/>
            <p:nvPr/>
          </p:nvSpPr>
          <p:spPr>
            <a:xfrm rot="2680970">
              <a:off x="4731490" y="3673652"/>
              <a:ext cx="103176" cy="10317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700"/>
            </a:p>
          </p:txBody>
        </p:sp>
      </p:grpSp>
      <p:grpSp>
        <p:nvGrpSpPr>
          <p:cNvPr id="24590" name="Группа 17"/>
          <p:cNvGrpSpPr>
            <a:grpSpLocks/>
          </p:cNvGrpSpPr>
          <p:nvPr/>
        </p:nvGrpSpPr>
        <p:grpSpPr bwMode="auto">
          <a:xfrm>
            <a:off x="6354763" y="5073650"/>
            <a:ext cx="1011237" cy="1011238"/>
            <a:chOff x="5369784" y="4300705"/>
            <a:chExt cx="1011069" cy="1011069"/>
          </a:xfrm>
        </p:grpSpPr>
        <p:sp>
          <p:nvSpPr>
            <p:cNvPr id="43" name="Овал 42"/>
            <p:cNvSpPr/>
            <p:nvPr/>
          </p:nvSpPr>
          <p:spPr>
            <a:xfrm>
              <a:off x="5369784" y="4300705"/>
              <a:ext cx="1011069" cy="101106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Овал 28"/>
            <p:cNvSpPr/>
            <p:nvPr/>
          </p:nvSpPr>
          <p:spPr>
            <a:xfrm>
              <a:off x="5517396" y="4448318"/>
              <a:ext cx="715844" cy="7158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 dirty="0"/>
            </a:p>
          </p:txBody>
        </p:sp>
      </p:grpSp>
      <p:grpSp>
        <p:nvGrpSpPr>
          <p:cNvPr id="16" name="Группа 18"/>
          <p:cNvGrpSpPr>
            <a:grpSpLocks/>
          </p:cNvGrpSpPr>
          <p:nvPr/>
        </p:nvGrpSpPr>
        <p:grpSpPr bwMode="auto">
          <a:xfrm>
            <a:off x="2332038" y="4443413"/>
            <a:ext cx="2163762" cy="107950"/>
            <a:chOff x="1346601" y="3670414"/>
            <a:chExt cx="2163206" cy="108160"/>
          </a:xfrm>
        </p:grpSpPr>
        <p:sp>
          <p:nvSpPr>
            <p:cNvPr id="41" name="Прямая соединительная линия 29"/>
            <p:cNvSpPr/>
            <p:nvPr/>
          </p:nvSpPr>
          <p:spPr>
            <a:xfrm rot="8222013">
              <a:off x="1346601" y="3713359"/>
              <a:ext cx="2163206" cy="2226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794"/>
                  </a:moveTo>
                  <a:lnTo>
                    <a:pt x="2163206" y="11794"/>
                  </a:lnTo>
                </a:path>
              </a:pathLst>
            </a:custGeom>
            <a:noFill/>
            <a:ln w="63500">
              <a:solidFill>
                <a:schemeClr val="accent1"/>
              </a:solidFill>
              <a:headEnd type="triangl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Прямая соединительная линия 30"/>
            <p:cNvSpPr/>
            <p:nvPr/>
          </p:nvSpPr>
          <p:spPr>
            <a:xfrm rot="19022013">
              <a:off x="2373449" y="3670414"/>
              <a:ext cx="109510" cy="108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700"/>
            </a:p>
          </p:txBody>
        </p:sp>
      </p:grpSp>
      <p:grpSp>
        <p:nvGrpSpPr>
          <p:cNvPr id="24592" name="Группа 19"/>
          <p:cNvGrpSpPr>
            <a:grpSpLocks/>
          </p:cNvGrpSpPr>
          <p:nvPr/>
        </p:nvGrpSpPr>
        <p:grpSpPr bwMode="auto">
          <a:xfrm>
            <a:off x="1746250" y="5073650"/>
            <a:ext cx="1011238" cy="1011238"/>
            <a:chOff x="761277" y="4300705"/>
            <a:chExt cx="1011069" cy="1011069"/>
          </a:xfrm>
        </p:grpSpPr>
        <p:sp>
          <p:nvSpPr>
            <p:cNvPr id="39" name="Овал 38"/>
            <p:cNvSpPr/>
            <p:nvPr/>
          </p:nvSpPr>
          <p:spPr>
            <a:xfrm>
              <a:off x="761277" y="4300705"/>
              <a:ext cx="1011069" cy="101106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Овал 32"/>
            <p:cNvSpPr/>
            <p:nvPr/>
          </p:nvSpPr>
          <p:spPr>
            <a:xfrm>
              <a:off x="908890" y="4448318"/>
              <a:ext cx="715842" cy="7158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9210" tIns="29210" rIns="29210" bIns="29210" spcCol="1270" anchor="ctr"/>
            <a:lstStyle/>
            <a:p>
              <a:pPr algn="ctr" defTabSz="2044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600"/>
            </a:p>
          </p:txBody>
        </p:sp>
      </p:grpSp>
      <p:grpSp>
        <p:nvGrpSpPr>
          <p:cNvPr id="18" name="Группа 20"/>
          <p:cNvGrpSpPr>
            <a:grpSpLocks/>
          </p:cNvGrpSpPr>
          <p:nvPr/>
        </p:nvGrpSpPr>
        <p:grpSpPr bwMode="auto">
          <a:xfrm>
            <a:off x="2144713" y="3908425"/>
            <a:ext cx="2020887" cy="101600"/>
            <a:chOff x="1159181" y="3135571"/>
            <a:chExt cx="2020435" cy="101021"/>
          </a:xfrm>
        </p:grpSpPr>
        <p:sp>
          <p:nvSpPr>
            <p:cNvPr id="37" name="Прямая соединительная линия 33"/>
            <p:cNvSpPr/>
            <p:nvPr/>
          </p:nvSpPr>
          <p:spPr>
            <a:xfrm rot="9487657">
              <a:off x="1159181" y="3175033"/>
              <a:ext cx="2020435" cy="2209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794"/>
                  </a:moveTo>
                  <a:lnTo>
                    <a:pt x="2020435" y="11794"/>
                  </a:lnTo>
                </a:path>
              </a:pathLst>
            </a:custGeom>
            <a:noFill/>
            <a:ln w="63500">
              <a:solidFill>
                <a:srgbClr val="00B050"/>
              </a:solidFill>
              <a:headEnd type="triangl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Прямая соединительная линия 34"/>
            <p:cNvSpPr/>
            <p:nvPr/>
          </p:nvSpPr>
          <p:spPr>
            <a:xfrm rot="20287657">
              <a:off x="2119403" y="3135571"/>
              <a:ext cx="99991" cy="1010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700"/>
            </a:p>
          </p:txBody>
        </p:sp>
      </p:grpSp>
      <p:grpSp>
        <p:nvGrpSpPr>
          <p:cNvPr id="24594" name="Группа 21"/>
          <p:cNvGrpSpPr>
            <a:grpSpLocks/>
          </p:cNvGrpSpPr>
          <p:nvPr/>
        </p:nvGrpSpPr>
        <p:grpSpPr bwMode="auto">
          <a:xfrm>
            <a:off x="1243013" y="4017963"/>
            <a:ext cx="1011237" cy="1011237"/>
            <a:chOff x="257222" y="3245227"/>
            <a:chExt cx="1011069" cy="1011069"/>
          </a:xfrm>
        </p:grpSpPr>
        <p:sp>
          <p:nvSpPr>
            <p:cNvPr id="35" name="Овал 34"/>
            <p:cNvSpPr/>
            <p:nvPr/>
          </p:nvSpPr>
          <p:spPr>
            <a:xfrm>
              <a:off x="257222" y="3245227"/>
              <a:ext cx="1011069" cy="101106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Овал 36"/>
            <p:cNvSpPr/>
            <p:nvPr/>
          </p:nvSpPr>
          <p:spPr>
            <a:xfrm>
              <a:off x="404834" y="3392839"/>
              <a:ext cx="715844" cy="715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 dirty="0"/>
            </a:p>
          </p:txBody>
        </p:sp>
      </p:grpSp>
      <p:grpSp>
        <p:nvGrpSpPr>
          <p:cNvPr id="20" name="Группа 22"/>
          <p:cNvGrpSpPr>
            <a:grpSpLocks/>
          </p:cNvGrpSpPr>
          <p:nvPr/>
        </p:nvGrpSpPr>
        <p:grpSpPr bwMode="auto">
          <a:xfrm>
            <a:off x="1997075" y="3319463"/>
            <a:ext cx="2054225" cy="101600"/>
            <a:chOff x="1011068" y="2545822"/>
            <a:chExt cx="2054466" cy="102723"/>
          </a:xfrm>
        </p:grpSpPr>
        <p:sp>
          <p:nvSpPr>
            <p:cNvPr id="33" name="Прямая соединительная линия 37"/>
            <p:cNvSpPr/>
            <p:nvPr/>
          </p:nvSpPr>
          <p:spPr>
            <a:xfrm rot="10796755">
              <a:off x="1011068" y="2585948"/>
              <a:ext cx="2054466" cy="2247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794"/>
                  </a:moveTo>
                  <a:lnTo>
                    <a:pt x="2054466" y="11794"/>
                  </a:lnTo>
                </a:path>
              </a:pathLst>
            </a:custGeom>
            <a:noFill/>
            <a:ln w="63500">
              <a:solidFill>
                <a:srgbClr val="FFFF00"/>
              </a:solidFill>
              <a:headEnd type="triangl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Прямая соединительная линия 38"/>
            <p:cNvSpPr/>
            <p:nvPr/>
          </p:nvSpPr>
          <p:spPr>
            <a:xfrm rot="21596755">
              <a:off x="1987496" y="2545822"/>
              <a:ext cx="101612" cy="1027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700"/>
            </a:p>
          </p:txBody>
        </p:sp>
      </p:grpSp>
      <p:grpSp>
        <p:nvGrpSpPr>
          <p:cNvPr id="24596" name="Группа 23"/>
          <p:cNvGrpSpPr>
            <a:grpSpLocks/>
          </p:cNvGrpSpPr>
          <p:nvPr/>
        </p:nvGrpSpPr>
        <p:grpSpPr bwMode="auto">
          <a:xfrm>
            <a:off x="985838" y="2865438"/>
            <a:ext cx="1011237" cy="1011237"/>
            <a:chOff x="0" y="2093096"/>
            <a:chExt cx="1011069" cy="1011069"/>
          </a:xfrm>
        </p:grpSpPr>
        <p:sp>
          <p:nvSpPr>
            <p:cNvPr id="31" name="Овал 30"/>
            <p:cNvSpPr/>
            <p:nvPr/>
          </p:nvSpPr>
          <p:spPr>
            <a:xfrm>
              <a:off x="0" y="2093096"/>
              <a:ext cx="1011069" cy="1011069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Овал 40"/>
            <p:cNvSpPr/>
            <p:nvPr/>
          </p:nvSpPr>
          <p:spPr>
            <a:xfrm>
              <a:off x="147612" y="2240708"/>
              <a:ext cx="715844" cy="715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 dirty="0"/>
            </a:p>
          </p:txBody>
        </p:sp>
      </p:grpSp>
      <p:grpSp>
        <p:nvGrpSpPr>
          <p:cNvPr id="22" name="Группа 24"/>
          <p:cNvGrpSpPr>
            <a:grpSpLocks/>
          </p:cNvGrpSpPr>
          <p:nvPr/>
        </p:nvGrpSpPr>
        <p:grpSpPr bwMode="auto">
          <a:xfrm>
            <a:off x="2089150" y="2767013"/>
            <a:ext cx="2058988" cy="103187"/>
            <a:chOff x="1103103" y="1993745"/>
            <a:chExt cx="2059799" cy="102989"/>
          </a:xfrm>
        </p:grpSpPr>
        <p:sp>
          <p:nvSpPr>
            <p:cNvPr id="29" name="Прямая соединительная линия 41"/>
            <p:cNvSpPr/>
            <p:nvPr/>
          </p:nvSpPr>
          <p:spPr>
            <a:xfrm rot="12003781">
              <a:off x="1103103" y="2033356"/>
              <a:ext cx="2059799" cy="2376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1794"/>
                  </a:moveTo>
                  <a:lnTo>
                    <a:pt x="2059799" y="11794"/>
                  </a:lnTo>
                </a:path>
              </a:pathLst>
            </a:custGeom>
            <a:noFill/>
            <a:ln w="63500">
              <a:solidFill>
                <a:schemeClr val="accent6">
                  <a:lumMod val="75000"/>
                </a:schemeClr>
              </a:solidFill>
              <a:headEnd type="triangle"/>
            </a:ln>
          </p:spPr>
          <p:style>
            <a:lnRef idx="2">
              <a:scrgbClr r="0" g="0" b="0"/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Прямая соединительная линия 42"/>
            <p:cNvSpPr/>
            <p:nvPr/>
          </p:nvSpPr>
          <p:spPr>
            <a:xfrm rot="22803781">
              <a:off x="2081388" y="1993745"/>
              <a:ext cx="103229" cy="1029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700" tIns="0" rIns="12700" bIns="0" spcCol="1270" anchor="ctr"/>
            <a:lstStyle/>
            <a:p>
              <a:pPr algn="ctr" defTabSz="3111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700"/>
            </a:p>
          </p:txBody>
        </p:sp>
      </p:grpSp>
      <p:grpSp>
        <p:nvGrpSpPr>
          <p:cNvPr id="24598" name="Группа 25"/>
          <p:cNvGrpSpPr>
            <a:grpSpLocks/>
          </p:cNvGrpSpPr>
          <p:nvPr/>
        </p:nvGrpSpPr>
        <p:grpSpPr bwMode="auto">
          <a:xfrm>
            <a:off x="1169988" y="1785938"/>
            <a:ext cx="1011237" cy="1011237"/>
            <a:chOff x="185210" y="1012969"/>
            <a:chExt cx="1011069" cy="1011069"/>
          </a:xfrm>
        </p:grpSpPr>
        <p:sp>
          <p:nvSpPr>
            <p:cNvPr id="27" name="Овал 26"/>
            <p:cNvSpPr/>
            <p:nvPr/>
          </p:nvSpPr>
          <p:spPr>
            <a:xfrm>
              <a:off x="185210" y="1012969"/>
              <a:ext cx="1011069" cy="1011069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Овал 44"/>
            <p:cNvSpPr/>
            <p:nvPr/>
          </p:nvSpPr>
          <p:spPr>
            <a:xfrm>
              <a:off x="332822" y="1160581"/>
              <a:ext cx="715844" cy="715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 dirty="0"/>
            </a:p>
          </p:txBody>
        </p:sp>
      </p:grp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908175" y="908050"/>
            <a:ext cx="7921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32</a:t>
            </a:r>
          </a:p>
        </p:txBody>
      </p:sp>
      <p:sp>
        <p:nvSpPr>
          <p:cNvPr id="24600" name="TextBox 69"/>
          <p:cNvSpPr txBox="1">
            <a:spLocks noChangeArrowheads="1"/>
          </p:cNvSpPr>
          <p:nvPr/>
        </p:nvSpPr>
        <p:spPr bwMode="auto">
          <a:xfrm>
            <a:off x="4284663" y="2997200"/>
            <a:ext cx="7921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Calibri" pitchFamily="34" charset="0"/>
              </a:rPr>
              <a:t>:8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1258888" y="1989138"/>
            <a:ext cx="10810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248</a:t>
            </a:r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1042988" y="3068638"/>
            <a:ext cx="1008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416</a:t>
            </a:r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1331913" y="4221163"/>
            <a:ext cx="1079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792</a:t>
            </a:r>
          </a:p>
        </p:txBody>
      </p:sp>
      <p:sp>
        <p:nvSpPr>
          <p:cNvPr id="74" name="TextBox 73"/>
          <p:cNvSpPr txBox="1">
            <a:spLocks noChangeArrowheads="1"/>
          </p:cNvSpPr>
          <p:nvPr/>
        </p:nvSpPr>
        <p:spPr bwMode="auto">
          <a:xfrm>
            <a:off x="1835150" y="5229225"/>
            <a:ext cx="936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120</a:t>
            </a:r>
          </a:p>
        </p:txBody>
      </p:sp>
      <p:sp>
        <p:nvSpPr>
          <p:cNvPr id="75" name="TextBox 74"/>
          <p:cNvSpPr txBox="1">
            <a:spLocks noChangeArrowheads="1"/>
          </p:cNvSpPr>
          <p:nvPr/>
        </p:nvSpPr>
        <p:spPr bwMode="auto">
          <a:xfrm>
            <a:off x="6588125" y="981075"/>
            <a:ext cx="792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4</a:t>
            </a:r>
          </a:p>
        </p:txBody>
      </p:sp>
      <p:sp>
        <p:nvSpPr>
          <p:cNvPr id="76" name="TextBox 75"/>
          <p:cNvSpPr txBox="1">
            <a:spLocks noChangeArrowheads="1"/>
          </p:cNvSpPr>
          <p:nvPr/>
        </p:nvSpPr>
        <p:spPr bwMode="auto">
          <a:xfrm>
            <a:off x="7092950" y="2060575"/>
            <a:ext cx="792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31</a:t>
            </a:r>
          </a:p>
        </p:txBody>
      </p:sp>
      <p:sp>
        <p:nvSpPr>
          <p:cNvPr id="77" name="TextBox 76"/>
          <p:cNvSpPr txBox="1">
            <a:spLocks noChangeArrowheads="1"/>
          </p:cNvSpPr>
          <p:nvPr/>
        </p:nvSpPr>
        <p:spPr bwMode="auto">
          <a:xfrm>
            <a:off x="7308850" y="3141663"/>
            <a:ext cx="7921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52</a:t>
            </a:r>
          </a:p>
        </p:txBody>
      </p: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7019925" y="4292600"/>
            <a:ext cx="7921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99</a:t>
            </a:r>
          </a:p>
        </p:txBody>
      </p:sp>
      <p:sp>
        <p:nvSpPr>
          <p:cNvPr id="79" name="TextBox 78"/>
          <p:cNvSpPr txBox="1">
            <a:spLocks noChangeArrowheads="1"/>
          </p:cNvSpPr>
          <p:nvPr/>
        </p:nvSpPr>
        <p:spPr bwMode="auto">
          <a:xfrm>
            <a:off x="6516688" y="5229225"/>
            <a:ext cx="79216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alibri" pitchFamily="34" charset="0"/>
              </a:rPr>
              <a:t>15</a:t>
            </a:r>
          </a:p>
        </p:txBody>
      </p:sp>
      <p:sp>
        <p:nvSpPr>
          <p:cNvPr id="80" name="Управляющая кнопка: далее 79">
            <a:hlinkClick r:id="" action="ppaction://hlinkshowjump?jump=nextslide" highlightClick="1"/>
          </p:cNvPr>
          <p:cNvSpPr/>
          <p:nvPr/>
        </p:nvSpPr>
        <p:spPr bwMode="auto">
          <a:xfrm>
            <a:off x="8423275" y="6318250"/>
            <a:ext cx="720725" cy="539750"/>
          </a:xfrm>
          <a:prstGeom prst="actionButtonForwardNex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1" name="Управляющая кнопка: возврат 80">
            <a:hlinkClick r:id="rId2" action="ppaction://hlinksldjump" highlightClick="1"/>
          </p:cNvPr>
          <p:cNvSpPr/>
          <p:nvPr/>
        </p:nvSpPr>
        <p:spPr bwMode="auto">
          <a:xfrm>
            <a:off x="7885113" y="6318250"/>
            <a:ext cx="539750" cy="539750"/>
          </a:xfrm>
          <a:prstGeom prst="actionButtonReturn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2" name="Управляющая кнопка: назад 81">
            <a:hlinkClick r:id="" action="ppaction://hlinkshowjump?jump=previousslide" highlightClick="1"/>
          </p:cNvPr>
          <p:cNvSpPr/>
          <p:nvPr/>
        </p:nvSpPr>
        <p:spPr bwMode="auto">
          <a:xfrm>
            <a:off x="7164388" y="6318250"/>
            <a:ext cx="720725" cy="539750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3" name="Номер слайда 8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E34DC-1742-430B-9987-F9D39C213A0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Порядок выполнения действий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3800" y="836613"/>
            <a:ext cx="3497263" cy="52689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23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18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17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10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2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95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86</a:t>
            </a:r>
          </a:p>
          <a:p>
            <a:pPr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16</a:t>
            </a:r>
          </a:p>
          <a:p>
            <a:pPr eaLnBrk="1" hangingPunct="1">
              <a:buFont typeface="Arial" charset="0"/>
              <a:buNone/>
            </a:pPr>
            <a:endParaRPr lang="ru-RU" sz="2400" smtClean="0"/>
          </a:p>
          <a:p>
            <a:pPr eaLnBrk="1" hangingPunct="1">
              <a:buFont typeface="Arial" charset="0"/>
              <a:buNone/>
            </a:pPr>
            <a:endParaRPr lang="en-US" sz="2400" smtClean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642938" y="857250"/>
            <a:ext cx="4289425" cy="5268913"/>
          </a:xfrm>
        </p:spPr>
        <p:txBody>
          <a:bodyPr/>
          <a:lstStyle/>
          <a:p>
            <a:pPr algn="r"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5*3 + 8 = </a:t>
            </a:r>
          </a:p>
          <a:p>
            <a:pPr algn="r"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12*3 – 2*9 = </a:t>
            </a:r>
          </a:p>
          <a:p>
            <a:pPr algn="r"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56 – (20 + 19) = </a:t>
            </a:r>
          </a:p>
          <a:p>
            <a:pPr algn="r"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35*2 : 7 = </a:t>
            </a:r>
          </a:p>
          <a:p>
            <a:pPr algn="r"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18 – 32 : 2 = </a:t>
            </a:r>
          </a:p>
          <a:p>
            <a:pPr algn="r"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12 : 4 + 23*4 = </a:t>
            </a:r>
          </a:p>
          <a:p>
            <a:pPr algn="r"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(64 – 39) + (48 + 13) = </a:t>
            </a:r>
          </a:p>
          <a:p>
            <a:pPr algn="r" eaLnBrk="1" hangingPunct="1">
              <a:buFont typeface="Arial" charset="0"/>
              <a:buNone/>
            </a:pPr>
            <a:r>
              <a:rPr lang="ru-RU" sz="3600" smtClean="0">
                <a:solidFill>
                  <a:srgbClr val="7030A0"/>
                </a:solidFill>
              </a:rPr>
              <a:t>8*(17 - 15) = 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 bwMode="auto">
          <a:xfrm>
            <a:off x="8423275" y="6318250"/>
            <a:ext cx="720725" cy="539750"/>
          </a:xfrm>
          <a:prstGeom prst="actionButtonForwardNex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 bwMode="auto">
          <a:xfrm>
            <a:off x="7885113" y="6318250"/>
            <a:ext cx="539750" cy="539750"/>
          </a:xfrm>
          <a:prstGeom prst="actionButtonReturn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 bwMode="auto">
          <a:xfrm>
            <a:off x="7164388" y="6318250"/>
            <a:ext cx="720725" cy="539750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1F2C4-4C40-4E70-8AEA-56540C4B22C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8" presetClass="entr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uiExpand="1" build="p"/>
      <p:bldP spid="15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Сравнение дробей</a:t>
            </a:r>
            <a:endParaRPr lang="en-US" dirty="0"/>
          </a:p>
        </p:txBody>
      </p:sp>
      <p:sp>
        <p:nvSpPr>
          <p:cNvPr id="29698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mtClean="0"/>
              <a:t>Сравните дроби:</a:t>
            </a:r>
          </a:p>
        </p:txBody>
      </p:sp>
      <p:pic>
        <p:nvPicPr>
          <p:cNvPr id="30" name="Группа 2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7325" y="1322388"/>
            <a:ext cx="5613400" cy="5346700"/>
          </a:xfrm>
          <a:prstGeom prst="rect">
            <a:avLst/>
          </a:prstGeom>
          <a:noFill/>
        </p:spPr>
      </p:pic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970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47813" y="1557338"/>
            <a:ext cx="26003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1557338"/>
            <a:ext cx="26003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3429000"/>
            <a:ext cx="23431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3438" y="3429000"/>
            <a:ext cx="2095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713" y="5229225"/>
            <a:ext cx="20955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1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300663"/>
            <a:ext cx="26003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TextBox 43"/>
          <p:cNvSpPr txBox="1">
            <a:spLocks noChangeArrowheads="1"/>
          </p:cNvSpPr>
          <p:nvPr/>
        </p:nvSpPr>
        <p:spPr bwMode="auto">
          <a:xfrm>
            <a:off x="2411413" y="1700213"/>
            <a:ext cx="6111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alibri" pitchFamily="34" charset="0"/>
              </a:rPr>
              <a:t>&gt;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364163" y="1700213"/>
            <a:ext cx="6111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alibri" pitchFamily="34" charset="0"/>
              </a:rPr>
              <a:t>&gt;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484438" y="3573463"/>
            <a:ext cx="61118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alibri" pitchFamily="34" charset="0"/>
              </a:rPr>
              <a:t>=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292725" y="3573463"/>
            <a:ext cx="6111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alibri" pitchFamily="34" charset="0"/>
              </a:rPr>
              <a:t>&lt;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2339975" y="5373688"/>
            <a:ext cx="6111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alibri" pitchFamily="34" charset="0"/>
              </a:rPr>
              <a:t>&lt;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435600" y="5445125"/>
            <a:ext cx="6127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>
                <a:latin typeface="Calibri" pitchFamily="34" charset="0"/>
              </a:rPr>
              <a:t>=</a:t>
            </a:r>
            <a:endParaRPr lang="ru-RU" sz="4400">
              <a:latin typeface="Calibri" pitchFamily="34" charset="0"/>
            </a:endParaRPr>
          </a:p>
        </p:txBody>
      </p:sp>
      <p:sp>
        <p:nvSpPr>
          <p:cNvPr id="42" name="Управляющая кнопка: далее 41">
            <a:hlinkClick r:id="" action="ppaction://hlinkshowjump?jump=nextslide" highlightClick="1"/>
          </p:cNvPr>
          <p:cNvSpPr/>
          <p:nvPr/>
        </p:nvSpPr>
        <p:spPr bwMode="auto">
          <a:xfrm>
            <a:off x="8423275" y="6318250"/>
            <a:ext cx="720725" cy="539750"/>
          </a:xfrm>
          <a:prstGeom prst="actionButtonForwardNex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43" name="Управляющая кнопка: возврат 42">
            <a:hlinkClick r:id="rId9" action="ppaction://hlinksldjump" highlightClick="1"/>
          </p:cNvPr>
          <p:cNvSpPr/>
          <p:nvPr/>
        </p:nvSpPr>
        <p:spPr bwMode="auto">
          <a:xfrm>
            <a:off x="7885113" y="6318250"/>
            <a:ext cx="539750" cy="539750"/>
          </a:xfrm>
          <a:prstGeom prst="actionButtonReturn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50" name="Управляющая кнопка: назад 49">
            <a:hlinkClick r:id="" action="ppaction://hlinkshowjump?jump=previousslide" highlightClick="1"/>
          </p:cNvPr>
          <p:cNvSpPr/>
          <p:nvPr/>
        </p:nvSpPr>
        <p:spPr bwMode="auto">
          <a:xfrm>
            <a:off x="7164388" y="6318250"/>
            <a:ext cx="720725" cy="539750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BE34DC-1742-430B-9987-F9D39C213A0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3800" y="836613"/>
            <a:ext cx="3497263" cy="52689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ru-RU" sz="2400" dirty="0" smtClean="0"/>
          </a:p>
          <a:p>
            <a:pPr eaLnBrk="1" hangingPunct="1">
              <a:buFont typeface="Arial" charset="0"/>
              <a:buNone/>
            </a:pPr>
            <a:endParaRPr lang="en-US" sz="2400" dirty="0" smtClean="0"/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>
          <a:xfrm>
            <a:off x="642938" y="857250"/>
            <a:ext cx="4289425" cy="5268913"/>
          </a:xfrm>
        </p:spPr>
        <p:txBody>
          <a:bodyPr/>
          <a:lstStyle/>
          <a:p>
            <a:pPr algn="r"/>
            <a:endParaRPr lang="ru-RU" dirty="0" smtClean="0">
              <a:latin typeface="Calibri" pitchFamily="34" charset="0"/>
            </a:endParaRPr>
          </a:p>
          <a:p>
            <a:pPr algn="r"/>
            <a:endParaRPr lang="ru-RU" dirty="0" smtClean="0">
              <a:latin typeface="Calibri" pitchFamily="34" charset="0"/>
            </a:endParaRPr>
          </a:p>
          <a:p>
            <a:pPr algn="r"/>
            <a:r>
              <a:rPr lang="ru-RU" dirty="0" smtClean="0">
                <a:latin typeface="Calibri" pitchFamily="34" charset="0"/>
              </a:rPr>
              <a:t>Презентация выполнена </a:t>
            </a:r>
          </a:p>
          <a:p>
            <a:pPr algn="r"/>
            <a:r>
              <a:rPr lang="ru-RU" dirty="0" smtClean="0">
                <a:latin typeface="Calibri" pitchFamily="34" charset="0"/>
              </a:rPr>
              <a:t>Учителем математики</a:t>
            </a:r>
          </a:p>
          <a:p>
            <a:pPr algn="r"/>
            <a:r>
              <a:rPr lang="ru-RU" dirty="0" smtClean="0">
                <a:latin typeface="Calibri" pitchFamily="34" charset="0"/>
              </a:rPr>
              <a:t> МКОУ </a:t>
            </a:r>
            <a:r>
              <a:rPr lang="ru-RU" dirty="0" err="1" smtClean="0">
                <a:latin typeface="Calibri" pitchFamily="34" charset="0"/>
              </a:rPr>
              <a:t>Сайдыпская</a:t>
            </a:r>
            <a:r>
              <a:rPr lang="ru-RU" dirty="0" smtClean="0">
                <a:latin typeface="Calibri" pitchFamily="34" charset="0"/>
              </a:rPr>
              <a:t> ООШ </a:t>
            </a:r>
          </a:p>
          <a:p>
            <a:pPr algn="r"/>
            <a:r>
              <a:rPr lang="ru-RU" dirty="0" smtClean="0">
                <a:latin typeface="Calibri" pitchFamily="34" charset="0"/>
              </a:rPr>
              <a:t>Николаевым Василием Николаевичем </a:t>
            </a:r>
            <a:endParaRPr lang="en-US" dirty="0" smtClean="0">
              <a:latin typeface="Calibri" pitchFamily="34" charset="0"/>
            </a:endParaRPr>
          </a:p>
          <a:p>
            <a:pPr eaLnBrk="1" hangingPunct="1">
              <a:buFont typeface="Arial" charset="0"/>
              <a:buNone/>
            </a:pPr>
            <a:endParaRPr lang="ru-RU" dirty="0" smtClean="0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 bwMode="auto">
          <a:xfrm>
            <a:off x="8423275" y="6318250"/>
            <a:ext cx="720725" cy="539750"/>
          </a:xfrm>
          <a:prstGeom prst="actionButtonForwardNext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6" name="Управляющая кнопка: возврат 5">
            <a:hlinkClick r:id="rId2" action="ppaction://hlinksldjump" highlightClick="1"/>
          </p:cNvPr>
          <p:cNvSpPr/>
          <p:nvPr/>
        </p:nvSpPr>
        <p:spPr bwMode="auto">
          <a:xfrm>
            <a:off x="7885113" y="6318250"/>
            <a:ext cx="539750" cy="539750"/>
          </a:xfrm>
          <a:prstGeom prst="actionButtonReturn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 bwMode="auto">
          <a:xfrm>
            <a:off x="7164388" y="6318250"/>
            <a:ext cx="720725" cy="539750"/>
          </a:xfrm>
          <a:prstGeom prst="actionButtonBackPrevious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51F2C4-4C40-4E70-8AEA-56540C4B22C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theme/theme1.xml><?xml version="1.0" encoding="utf-8"?>
<a:theme xmlns:a="http://schemas.openxmlformats.org/drawingml/2006/main" name="TS1019087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0000"/>
        </a:solidFill>
        <a:ln w="9525">
          <a:solidFill>
            <a:srgbClr val="FF0000"/>
          </a:solidFill>
          <a:round/>
          <a:headEnd/>
          <a:tailEnd/>
        </a:ln>
        <a:effectLst/>
      </a:spPr>
      <a:bodyPr wrap="none" anchor="ctr"/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TS101908703</Template>
  <TotalTime>731</TotalTime>
  <Words>137</Words>
  <Application>Microsoft Office PowerPoint</Application>
  <PresentationFormat>Экран (4:3)</PresentationFormat>
  <Paragraphs>69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TS101908703</vt:lpstr>
      <vt:lpstr>Слайд 1</vt:lpstr>
      <vt:lpstr>Действия с натуральными числами</vt:lpstr>
      <vt:lpstr>Деление натуральных чисел</vt:lpstr>
      <vt:lpstr>Порядок выполнения действий</vt:lpstr>
      <vt:lpstr>Сравнение дробей</vt:lpstr>
      <vt:lpstr>Слайд 6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Bacek</dc:creator>
  <cp:lastModifiedBy>Эдик</cp:lastModifiedBy>
  <cp:revision>213</cp:revision>
  <dcterms:created xsi:type="dcterms:W3CDTF">2012-03-29T08:57:41Z</dcterms:created>
  <dcterms:modified xsi:type="dcterms:W3CDTF">2013-11-26T18:03:11Z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