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56" r:id="rId3"/>
    <p:sldId id="261" r:id="rId4"/>
    <p:sldId id="285" r:id="rId5"/>
    <p:sldId id="267" r:id="rId6"/>
    <p:sldId id="27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EE902-5093-4B81-8F4D-FF70012A9B6E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6ED4EE-F238-4FD5-9477-A281522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89B5-F522-4369-8173-555DF0B45E96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C5B-044D-44C3-9CAA-DC081EEB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0F9F-3F9D-4422-A159-A7F6E6B9D907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2197-9DA8-4B65-A4BE-486A934B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B546-A899-496B-8838-ED90F9830D9A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7AF-6DB2-442B-8094-4F697E19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8C28-EA0E-4603-B55F-C2B60403C480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4DC-1742-430B-9987-F9D39C21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CA73-94D3-41C3-ABDC-96908782B446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40E-574B-4564-8BE0-F3C5E69B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25D2-CDB4-459B-B34F-87B8DD517E45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F2C4-4C40-4E70-8AEA-56540C4B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3FE5-5494-4C81-AF41-1FC4D482C518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D95-6DE1-497F-8242-1F2A5386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2933-FA12-4068-94F0-414C99EAA857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F279-8BF5-43DE-97F2-0D098A58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A6D0-74A6-49B5-96E8-D30DFCB20E46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B16-8038-431C-8AD8-9D39DEDE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72E-1852-4C90-80B5-479CBF0422B1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CEE-22E1-434A-8373-7C681F1E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8E-126D-4540-B84C-1FA6BB20E8D6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06E-F43F-4574-A83A-E034C6A9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415E6-795C-4815-8BC9-305C99B5033B}" type="datetime1">
              <a:rPr lang="en-US" smtClean="0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A166-13AC-464F-B162-F7A0F0096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525658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Петрова Наталья Павловна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средняя общеобразовательная школа №8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Красноармейский район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работы 27 лет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достижения: награждена почётной грамотой Министерства РФ, заслуженный учитель Кубани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584776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2C5B-044D-44C3-9CAA-DC081EEB2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8459787" cy="1470025"/>
          </a:xfrm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42988" y="1989138"/>
            <a:ext cx="7129462" cy="10795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Устный счет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635375" y="3500438"/>
            <a:ext cx="424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8" y="5157788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2C5B-044D-44C3-9CAA-DC081EEB24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Действия с натуральными числами</a:t>
            </a:r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4024313" y="730250"/>
            <a:ext cx="1095375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Овал 4"/>
          <p:cNvSpPr/>
          <p:nvPr/>
        </p:nvSpPr>
        <p:spPr>
          <a:xfrm>
            <a:off x="4184650" y="890588"/>
            <a:ext cx="774700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23</a:t>
            </a:r>
          </a:p>
        </p:txBody>
      </p:sp>
      <p:sp>
        <p:nvSpPr>
          <p:cNvPr id="57" name="Стрелка вправо 56"/>
          <p:cNvSpPr/>
          <p:nvPr/>
        </p:nvSpPr>
        <p:spPr>
          <a:xfrm rot="1350000">
            <a:off x="5178425" y="140493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трелка вправо 6"/>
          <p:cNvSpPr/>
          <p:nvPr/>
        </p:nvSpPr>
        <p:spPr>
          <a:xfrm rot="1350000">
            <a:off x="5183188" y="1462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5" name="Овал 54"/>
          <p:cNvSpPr/>
          <p:nvPr/>
        </p:nvSpPr>
        <p:spPr>
          <a:xfrm>
            <a:off x="5543550" y="1360488"/>
            <a:ext cx="1096963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Овал 8"/>
          <p:cNvSpPr/>
          <p:nvPr/>
        </p:nvSpPr>
        <p:spPr>
          <a:xfrm>
            <a:off x="5703888" y="1520825"/>
            <a:ext cx="884237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32</a:t>
            </a:r>
          </a:p>
        </p:txBody>
      </p:sp>
      <p:sp>
        <p:nvSpPr>
          <p:cNvPr id="53" name="Стрелка вправо 52"/>
          <p:cNvSpPr/>
          <p:nvPr/>
        </p:nvSpPr>
        <p:spPr>
          <a:xfrm rot="4050000">
            <a:off x="6259513" y="2476500"/>
            <a:ext cx="290512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трелка вправо 10"/>
          <p:cNvSpPr/>
          <p:nvPr/>
        </p:nvSpPr>
        <p:spPr>
          <a:xfrm rot="4050000">
            <a:off x="6286500" y="250983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1" name="Овал 50"/>
          <p:cNvSpPr/>
          <p:nvPr/>
        </p:nvSpPr>
        <p:spPr>
          <a:xfrm>
            <a:off x="6173788" y="2881313"/>
            <a:ext cx="1096962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Овал 12"/>
          <p:cNvSpPr/>
          <p:nvPr/>
        </p:nvSpPr>
        <p:spPr>
          <a:xfrm>
            <a:off x="6334125" y="3041650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16</a:t>
            </a:r>
          </a:p>
        </p:txBody>
      </p:sp>
      <p:sp>
        <p:nvSpPr>
          <p:cNvPr id="49" name="Стрелка вправо 48"/>
          <p:cNvSpPr/>
          <p:nvPr/>
        </p:nvSpPr>
        <p:spPr>
          <a:xfrm rot="6750000">
            <a:off x="6264276" y="399573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трелка вправо 14"/>
          <p:cNvSpPr/>
          <p:nvPr/>
        </p:nvSpPr>
        <p:spPr>
          <a:xfrm rot="17550000">
            <a:off x="6326188" y="4030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7" name="Овал 46"/>
          <p:cNvSpPr/>
          <p:nvPr/>
        </p:nvSpPr>
        <p:spPr>
          <a:xfrm>
            <a:off x="5543550" y="4400550"/>
            <a:ext cx="1096963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Овал 16"/>
          <p:cNvSpPr/>
          <p:nvPr/>
        </p:nvSpPr>
        <p:spPr>
          <a:xfrm>
            <a:off x="5703888" y="4560888"/>
            <a:ext cx="776287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64</a:t>
            </a:r>
          </a:p>
        </p:txBody>
      </p:sp>
      <p:sp>
        <p:nvSpPr>
          <p:cNvPr id="45" name="Стрелка вправо 44"/>
          <p:cNvSpPr/>
          <p:nvPr/>
        </p:nvSpPr>
        <p:spPr>
          <a:xfrm rot="9450000">
            <a:off x="5194300" y="5076825"/>
            <a:ext cx="290513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трелка вправо 18"/>
          <p:cNvSpPr/>
          <p:nvPr/>
        </p:nvSpPr>
        <p:spPr>
          <a:xfrm rot="20250000">
            <a:off x="5278438" y="51339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3" name="Овал 42"/>
          <p:cNvSpPr/>
          <p:nvPr/>
        </p:nvSpPr>
        <p:spPr>
          <a:xfrm>
            <a:off x="4024313" y="5030788"/>
            <a:ext cx="1095375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Овал 20"/>
          <p:cNvSpPr/>
          <p:nvPr/>
        </p:nvSpPr>
        <p:spPr>
          <a:xfrm>
            <a:off x="4184650" y="5191125"/>
            <a:ext cx="774700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41" name="Стрелка вправо 40"/>
          <p:cNvSpPr/>
          <p:nvPr/>
        </p:nvSpPr>
        <p:spPr>
          <a:xfrm rot="12150000">
            <a:off x="3673475" y="508158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трелка вправо 22"/>
          <p:cNvSpPr/>
          <p:nvPr/>
        </p:nvSpPr>
        <p:spPr>
          <a:xfrm rot="1350000">
            <a:off x="3757613" y="5173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9" name="Овал 38"/>
          <p:cNvSpPr/>
          <p:nvPr/>
        </p:nvSpPr>
        <p:spPr>
          <a:xfrm>
            <a:off x="2503488" y="4400550"/>
            <a:ext cx="1096962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24"/>
          <p:cNvSpPr/>
          <p:nvPr/>
        </p:nvSpPr>
        <p:spPr>
          <a:xfrm>
            <a:off x="2663825" y="4560888"/>
            <a:ext cx="776288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37" name="Стрелка вправо 36"/>
          <p:cNvSpPr/>
          <p:nvPr/>
        </p:nvSpPr>
        <p:spPr>
          <a:xfrm rot="14850000">
            <a:off x="2593975" y="4011613"/>
            <a:ext cx="290513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трелка вправо 26"/>
          <p:cNvSpPr/>
          <p:nvPr/>
        </p:nvSpPr>
        <p:spPr>
          <a:xfrm rot="4050000">
            <a:off x="2654300" y="412591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5" name="Овал 34"/>
          <p:cNvSpPr/>
          <p:nvPr/>
        </p:nvSpPr>
        <p:spPr>
          <a:xfrm>
            <a:off x="1873250" y="2881313"/>
            <a:ext cx="1096963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28"/>
          <p:cNvSpPr/>
          <p:nvPr/>
        </p:nvSpPr>
        <p:spPr>
          <a:xfrm>
            <a:off x="2033588" y="3041650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93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7550000">
            <a:off x="2587626" y="249078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0"/>
          <p:cNvSpPr/>
          <p:nvPr/>
        </p:nvSpPr>
        <p:spPr>
          <a:xfrm rot="17550000">
            <a:off x="2614613" y="2605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1" name="Овал 30"/>
          <p:cNvSpPr/>
          <p:nvPr/>
        </p:nvSpPr>
        <p:spPr>
          <a:xfrm>
            <a:off x="2503488" y="1360488"/>
            <a:ext cx="1096962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Овал 32"/>
          <p:cNvSpPr/>
          <p:nvPr/>
        </p:nvSpPr>
        <p:spPr>
          <a:xfrm>
            <a:off x="2663825" y="1520825"/>
            <a:ext cx="776288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29" name="Стрелка вправо 28"/>
          <p:cNvSpPr/>
          <p:nvPr/>
        </p:nvSpPr>
        <p:spPr>
          <a:xfrm rot="20250000">
            <a:off x="3659188" y="1411288"/>
            <a:ext cx="290512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право 34"/>
          <p:cNvSpPr/>
          <p:nvPr/>
        </p:nvSpPr>
        <p:spPr>
          <a:xfrm rot="20250000">
            <a:off x="3662363" y="15017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61" name="Овал 4"/>
          <p:cNvSpPr/>
          <p:nvPr/>
        </p:nvSpPr>
        <p:spPr>
          <a:xfrm>
            <a:off x="7019925" y="1341438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</a:t>
            </a:r>
          </a:p>
        </p:txBody>
      </p:sp>
      <p:sp>
        <p:nvSpPr>
          <p:cNvPr id="63" name="Овал 4"/>
          <p:cNvSpPr/>
          <p:nvPr/>
        </p:nvSpPr>
        <p:spPr>
          <a:xfrm>
            <a:off x="2484438" y="1557338"/>
            <a:ext cx="1079500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115</a:t>
            </a:r>
          </a:p>
        </p:txBody>
      </p:sp>
      <p:sp>
        <p:nvSpPr>
          <p:cNvPr id="64" name="Овал 4"/>
          <p:cNvSpPr/>
          <p:nvPr/>
        </p:nvSpPr>
        <p:spPr>
          <a:xfrm>
            <a:off x="2627313" y="45815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</a:t>
            </a:r>
          </a:p>
        </p:txBody>
      </p:sp>
      <p:sp>
        <p:nvSpPr>
          <p:cNvPr id="65" name="Овал 4"/>
          <p:cNvSpPr/>
          <p:nvPr/>
        </p:nvSpPr>
        <p:spPr>
          <a:xfrm>
            <a:off x="4211638" y="52292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8</a:t>
            </a:r>
          </a:p>
        </p:txBody>
      </p:sp>
      <p:sp>
        <p:nvSpPr>
          <p:cNvPr id="66" name="Овал 4"/>
          <p:cNvSpPr/>
          <p:nvPr/>
        </p:nvSpPr>
        <p:spPr>
          <a:xfrm>
            <a:off x="5219700" y="765175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+9</a:t>
            </a:r>
          </a:p>
        </p:txBody>
      </p:sp>
      <p:sp>
        <p:nvSpPr>
          <p:cNvPr id="67" name="Овал 4"/>
          <p:cNvSpPr/>
          <p:nvPr/>
        </p:nvSpPr>
        <p:spPr>
          <a:xfrm>
            <a:off x="6588125" y="2133600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:2</a:t>
            </a:r>
          </a:p>
        </p:txBody>
      </p:sp>
      <p:sp>
        <p:nvSpPr>
          <p:cNvPr id="68" name="Овал 4"/>
          <p:cNvSpPr/>
          <p:nvPr/>
        </p:nvSpPr>
        <p:spPr>
          <a:xfrm>
            <a:off x="6588125" y="386080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*4</a:t>
            </a:r>
          </a:p>
        </p:txBody>
      </p:sp>
      <p:sp>
        <p:nvSpPr>
          <p:cNvPr id="69" name="Овал 4"/>
          <p:cNvSpPr/>
          <p:nvPr/>
        </p:nvSpPr>
        <p:spPr>
          <a:xfrm>
            <a:off x="5076825" y="5373688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:8</a:t>
            </a:r>
          </a:p>
        </p:txBody>
      </p:sp>
      <p:sp>
        <p:nvSpPr>
          <p:cNvPr id="70" name="Овал 4"/>
          <p:cNvSpPr/>
          <p:nvPr/>
        </p:nvSpPr>
        <p:spPr>
          <a:xfrm>
            <a:off x="3203575" y="5373688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-5</a:t>
            </a:r>
          </a:p>
        </p:txBody>
      </p:sp>
      <p:sp>
        <p:nvSpPr>
          <p:cNvPr id="71" name="Овал 4"/>
          <p:cNvSpPr/>
          <p:nvPr/>
        </p:nvSpPr>
        <p:spPr>
          <a:xfrm>
            <a:off x="1692275" y="3933825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*31</a:t>
            </a:r>
          </a:p>
        </p:txBody>
      </p:sp>
      <p:sp>
        <p:nvSpPr>
          <p:cNvPr id="72" name="Овал 4"/>
          <p:cNvSpPr/>
          <p:nvPr/>
        </p:nvSpPr>
        <p:spPr>
          <a:xfrm>
            <a:off x="1692275" y="2133600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+22</a:t>
            </a:r>
          </a:p>
        </p:txBody>
      </p:sp>
      <p:sp>
        <p:nvSpPr>
          <p:cNvPr id="73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:?</a:t>
            </a:r>
          </a:p>
        </p:txBody>
      </p:sp>
      <p:sp>
        <p:nvSpPr>
          <p:cNvPr id="74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:5</a:t>
            </a:r>
          </a:p>
        </p:txBody>
      </p:sp>
      <p:pic>
        <p:nvPicPr>
          <p:cNvPr id="18479" name="Рисунок 61" descr="FELIXAN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3669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6" name="Управляющая кнопка: возврат 7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7" name="Управляющая кнопка: назад 7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6" grpId="0"/>
      <p:bldP spid="52" grpId="0"/>
      <p:bldP spid="48" grpId="0"/>
      <p:bldP spid="3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3" grpId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Деление натуральных чисел</a:t>
            </a:r>
            <a:endParaRPr lang="en-US" dirty="0"/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4051300" y="2794000"/>
            <a:ext cx="1149350" cy="1149350"/>
            <a:chOff x="3065535" y="2021065"/>
            <a:chExt cx="1149212" cy="1149212"/>
          </a:xfrm>
        </p:grpSpPr>
        <p:sp>
          <p:nvSpPr>
            <p:cNvPr id="67" name="Овал 66"/>
            <p:cNvSpPr/>
            <p:nvPr/>
          </p:nvSpPr>
          <p:spPr>
            <a:xfrm>
              <a:off x="3065535" y="2021065"/>
              <a:ext cx="1149212" cy="11492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Овал 4"/>
            <p:cNvSpPr/>
            <p:nvPr/>
          </p:nvSpPr>
          <p:spPr>
            <a:xfrm>
              <a:off x="3233790" y="2189320"/>
              <a:ext cx="812702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</p:grp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2371725" y="2249488"/>
            <a:ext cx="2082800" cy="103187"/>
            <a:chOff x="1386381" y="1475719"/>
            <a:chExt cx="2082352" cy="104117"/>
          </a:xfrm>
        </p:grpSpPr>
        <p:sp>
          <p:nvSpPr>
            <p:cNvPr id="65" name="Прямая соединительная линия 5"/>
            <p:cNvSpPr/>
            <p:nvPr/>
          </p:nvSpPr>
          <p:spPr>
            <a:xfrm rot="13282178">
              <a:off x="1386381" y="1515764"/>
              <a:ext cx="2082352" cy="24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82352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Прямая соединительная линия 6"/>
            <p:cNvSpPr/>
            <p:nvPr/>
          </p:nvSpPr>
          <p:spPr>
            <a:xfrm rot="24082178">
              <a:off x="2375181" y="1475719"/>
              <a:ext cx="104752" cy="104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0" name="Группа 7"/>
          <p:cNvGrpSpPr>
            <a:grpSpLocks/>
          </p:cNvGrpSpPr>
          <p:nvPr/>
        </p:nvGrpSpPr>
        <p:grpSpPr bwMode="auto">
          <a:xfrm>
            <a:off x="1746250" y="773113"/>
            <a:ext cx="1011238" cy="1011237"/>
            <a:chOff x="761276" y="0"/>
            <a:chExt cx="1011069" cy="1011069"/>
          </a:xfrm>
        </p:grpSpPr>
        <p:sp>
          <p:nvSpPr>
            <p:cNvPr id="63" name="Овал 62"/>
            <p:cNvSpPr/>
            <p:nvPr/>
          </p:nvSpPr>
          <p:spPr>
            <a:xfrm>
              <a:off x="761276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Овал 8"/>
            <p:cNvSpPr/>
            <p:nvPr/>
          </p:nvSpPr>
          <p:spPr>
            <a:xfrm>
              <a:off x="908889" y="147612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778375" y="2251075"/>
            <a:ext cx="1979613" cy="98425"/>
            <a:chOff x="3792938" y="1477513"/>
            <a:chExt cx="1980049" cy="99002"/>
          </a:xfrm>
        </p:grpSpPr>
        <p:sp>
          <p:nvSpPr>
            <p:cNvPr id="61" name="Прямая соединительная линия 9"/>
            <p:cNvSpPr/>
            <p:nvPr/>
          </p:nvSpPr>
          <p:spPr>
            <a:xfrm rot="19015248">
              <a:off x="3792938" y="1515836"/>
              <a:ext cx="1980049" cy="223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80049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рямая соединительная линия 10"/>
            <p:cNvSpPr/>
            <p:nvPr/>
          </p:nvSpPr>
          <p:spPr>
            <a:xfrm rot="19015248">
              <a:off x="4732945" y="1477513"/>
              <a:ext cx="100035" cy="9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2" name="Группа 9"/>
          <p:cNvGrpSpPr>
            <a:grpSpLocks/>
          </p:cNvGrpSpPr>
          <p:nvPr/>
        </p:nvGrpSpPr>
        <p:grpSpPr bwMode="auto">
          <a:xfrm>
            <a:off x="6354763" y="773113"/>
            <a:ext cx="1011237" cy="1011237"/>
            <a:chOff x="5369800" y="0"/>
            <a:chExt cx="1011069" cy="1011069"/>
          </a:xfrm>
        </p:grpSpPr>
        <p:sp>
          <p:nvSpPr>
            <p:cNvPr id="59" name="Овал 58"/>
            <p:cNvSpPr/>
            <p:nvPr/>
          </p:nvSpPr>
          <p:spPr>
            <a:xfrm>
              <a:off x="5369800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12"/>
            <p:cNvSpPr/>
            <p:nvPr/>
          </p:nvSpPr>
          <p:spPr>
            <a:xfrm>
              <a:off x="5517412" y="147612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5111750" y="2806700"/>
            <a:ext cx="1905000" cy="95250"/>
            <a:chOff x="4125584" y="2033831"/>
            <a:chExt cx="1905401" cy="95270"/>
          </a:xfrm>
        </p:grpSpPr>
        <p:sp>
          <p:nvSpPr>
            <p:cNvPr id="57" name="Прямая соединительная линия 13"/>
            <p:cNvSpPr/>
            <p:nvPr/>
          </p:nvSpPr>
          <p:spPr>
            <a:xfrm rot="20419536">
              <a:off x="4125584" y="2070352"/>
              <a:ext cx="1905401" cy="222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05401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ая соединительная линия 14"/>
            <p:cNvSpPr/>
            <p:nvPr/>
          </p:nvSpPr>
          <p:spPr>
            <a:xfrm rot="20419536">
              <a:off x="5030649" y="2033831"/>
              <a:ext cx="95270" cy="95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4" name="Группа 11"/>
          <p:cNvGrpSpPr>
            <a:grpSpLocks/>
          </p:cNvGrpSpPr>
          <p:nvPr/>
        </p:nvGrpSpPr>
        <p:grpSpPr bwMode="auto">
          <a:xfrm>
            <a:off x="6931025" y="1857375"/>
            <a:ext cx="1011238" cy="1011238"/>
            <a:chOff x="5945855" y="1084980"/>
            <a:chExt cx="1011069" cy="1011069"/>
          </a:xfrm>
        </p:grpSpPr>
        <p:sp>
          <p:nvSpPr>
            <p:cNvPr id="55" name="Овал 54"/>
            <p:cNvSpPr/>
            <p:nvPr/>
          </p:nvSpPr>
          <p:spPr>
            <a:xfrm>
              <a:off x="5945855" y="1084980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16"/>
            <p:cNvSpPr/>
            <p:nvPr/>
          </p:nvSpPr>
          <p:spPr>
            <a:xfrm>
              <a:off x="6093468" y="1232593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5199063" y="3359150"/>
            <a:ext cx="1949450" cy="96838"/>
            <a:chOff x="4214272" y="2585308"/>
            <a:chExt cx="1948063" cy="97403"/>
          </a:xfrm>
        </p:grpSpPr>
        <p:sp>
          <p:nvSpPr>
            <p:cNvPr id="53" name="Прямая соединительная линия 17"/>
            <p:cNvSpPr/>
            <p:nvPr/>
          </p:nvSpPr>
          <p:spPr>
            <a:xfrm rot="85114">
              <a:off x="4214272" y="2622034"/>
              <a:ext cx="1948063" cy="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48063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ая соединительная линия 18"/>
            <p:cNvSpPr/>
            <p:nvPr/>
          </p:nvSpPr>
          <p:spPr>
            <a:xfrm rot="85114">
              <a:off x="5139126" y="2585308"/>
              <a:ext cx="98355" cy="97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6" name="Группа 13"/>
          <p:cNvGrpSpPr>
            <a:grpSpLocks/>
          </p:cNvGrpSpPr>
          <p:nvPr/>
        </p:nvGrpSpPr>
        <p:grpSpPr bwMode="auto">
          <a:xfrm>
            <a:off x="7146925" y="2938463"/>
            <a:ext cx="1011238" cy="1011237"/>
            <a:chOff x="6161882" y="2165103"/>
            <a:chExt cx="1011069" cy="1011069"/>
          </a:xfrm>
        </p:grpSpPr>
        <p:sp>
          <p:nvSpPr>
            <p:cNvPr id="51" name="Овал 50"/>
            <p:cNvSpPr/>
            <p:nvPr/>
          </p:nvSpPr>
          <p:spPr>
            <a:xfrm>
              <a:off x="6161882" y="2165103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Овал 20"/>
            <p:cNvSpPr/>
            <p:nvPr/>
          </p:nvSpPr>
          <p:spPr>
            <a:xfrm>
              <a:off x="6309495" y="2312715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>
            <a:off x="5065713" y="3948113"/>
            <a:ext cx="1922462" cy="96837"/>
            <a:chOff x="4080582" y="3175302"/>
            <a:chExt cx="1921385" cy="96069"/>
          </a:xfrm>
        </p:grpSpPr>
        <p:sp>
          <p:nvSpPr>
            <p:cNvPr id="49" name="Прямая соединительная линия 21"/>
            <p:cNvSpPr/>
            <p:nvPr/>
          </p:nvSpPr>
          <p:spPr>
            <a:xfrm rot="1447856">
              <a:off x="4080582" y="3211524"/>
              <a:ext cx="1921385" cy="23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2138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ая соединительная линия 22"/>
            <p:cNvSpPr/>
            <p:nvPr/>
          </p:nvSpPr>
          <p:spPr>
            <a:xfrm rot="1447856">
              <a:off x="4992883" y="3175302"/>
              <a:ext cx="96784" cy="96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8" name="Группа 15"/>
          <p:cNvGrpSpPr>
            <a:grpSpLocks/>
          </p:cNvGrpSpPr>
          <p:nvPr/>
        </p:nvGrpSpPr>
        <p:grpSpPr bwMode="auto">
          <a:xfrm>
            <a:off x="6859588" y="4090988"/>
            <a:ext cx="1011237" cy="1009650"/>
            <a:chOff x="5873839" y="3317230"/>
            <a:chExt cx="1011069" cy="1011069"/>
          </a:xfrm>
        </p:grpSpPr>
        <p:sp>
          <p:nvSpPr>
            <p:cNvPr id="47" name="Овал 46"/>
            <p:cNvSpPr/>
            <p:nvPr/>
          </p:nvSpPr>
          <p:spPr>
            <a:xfrm>
              <a:off x="5873839" y="3317230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24"/>
            <p:cNvSpPr/>
            <p:nvPr/>
          </p:nvSpPr>
          <p:spPr>
            <a:xfrm>
              <a:off x="6021451" y="3465074"/>
              <a:ext cx="715844" cy="715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4" name="Группа 16"/>
          <p:cNvGrpSpPr>
            <a:grpSpLocks/>
          </p:cNvGrpSpPr>
          <p:nvPr/>
        </p:nvGrpSpPr>
        <p:grpSpPr bwMode="auto">
          <a:xfrm>
            <a:off x="4735513" y="4446588"/>
            <a:ext cx="2063750" cy="103187"/>
            <a:chOff x="3750522" y="3673652"/>
            <a:chExt cx="2063525" cy="103176"/>
          </a:xfrm>
        </p:grpSpPr>
        <p:sp>
          <p:nvSpPr>
            <p:cNvPr id="45" name="Прямая соединительная линия 25"/>
            <p:cNvSpPr/>
            <p:nvPr/>
          </p:nvSpPr>
          <p:spPr>
            <a:xfrm rot="2680970">
              <a:off x="3750522" y="3713335"/>
              <a:ext cx="2063525" cy="238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63525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ая соединительная линия 26"/>
            <p:cNvSpPr/>
            <p:nvPr/>
          </p:nvSpPr>
          <p:spPr>
            <a:xfrm rot="2680970">
              <a:off x="4731490" y="3673652"/>
              <a:ext cx="103176" cy="103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0" name="Группа 17"/>
          <p:cNvGrpSpPr>
            <a:grpSpLocks/>
          </p:cNvGrpSpPr>
          <p:nvPr/>
        </p:nvGrpSpPr>
        <p:grpSpPr bwMode="auto">
          <a:xfrm>
            <a:off x="6354763" y="5073650"/>
            <a:ext cx="1011237" cy="1011238"/>
            <a:chOff x="5369784" y="4300705"/>
            <a:chExt cx="1011069" cy="1011069"/>
          </a:xfrm>
        </p:grpSpPr>
        <p:sp>
          <p:nvSpPr>
            <p:cNvPr id="43" name="Овал 42"/>
            <p:cNvSpPr/>
            <p:nvPr/>
          </p:nvSpPr>
          <p:spPr>
            <a:xfrm>
              <a:off x="5369784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28"/>
            <p:cNvSpPr/>
            <p:nvPr/>
          </p:nvSpPr>
          <p:spPr>
            <a:xfrm>
              <a:off x="5517396" y="4448318"/>
              <a:ext cx="715844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2332038" y="4443413"/>
            <a:ext cx="2163762" cy="107950"/>
            <a:chOff x="1346601" y="3670414"/>
            <a:chExt cx="2163206" cy="108160"/>
          </a:xfrm>
        </p:grpSpPr>
        <p:sp>
          <p:nvSpPr>
            <p:cNvPr id="41" name="Прямая соединительная линия 29"/>
            <p:cNvSpPr/>
            <p:nvPr/>
          </p:nvSpPr>
          <p:spPr>
            <a:xfrm rot="8222013">
              <a:off x="1346601" y="3713359"/>
              <a:ext cx="2163206" cy="22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163206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ая соединительная линия 30"/>
            <p:cNvSpPr/>
            <p:nvPr/>
          </p:nvSpPr>
          <p:spPr>
            <a:xfrm rot="19022013">
              <a:off x="2373449" y="3670414"/>
              <a:ext cx="109510" cy="108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2" name="Группа 19"/>
          <p:cNvGrpSpPr>
            <a:grpSpLocks/>
          </p:cNvGrpSpPr>
          <p:nvPr/>
        </p:nvGrpSpPr>
        <p:grpSpPr bwMode="auto">
          <a:xfrm>
            <a:off x="1746250" y="5073650"/>
            <a:ext cx="1011238" cy="1011238"/>
            <a:chOff x="761277" y="4300705"/>
            <a:chExt cx="1011069" cy="1011069"/>
          </a:xfrm>
        </p:grpSpPr>
        <p:sp>
          <p:nvSpPr>
            <p:cNvPr id="39" name="Овал 38"/>
            <p:cNvSpPr/>
            <p:nvPr/>
          </p:nvSpPr>
          <p:spPr>
            <a:xfrm>
              <a:off x="761277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32"/>
            <p:cNvSpPr/>
            <p:nvPr/>
          </p:nvSpPr>
          <p:spPr>
            <a:xfrm>
              <a:off x="908890" y="4448318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2144713" y="3908425"/>
            <a:ext cx="2020887" cy="101600"/>
            <a:chOff x="1159181" y="3135571"/>
            <a:chExt cx="2020435" cy="101021"/>
          </a:xfrm>
        </p:grpSpPr>
        <p:sp>
          <p:nvSpPr>
            <p:cNvPr id="37" name="Прямая соединительная линия 33"/>
            <p:cNvSpPr/>
            <p:nvPr/>
          </p:nvSpPr>
          <p:spPr>
            <a:xfrm rot="9487657">
              <a:off x="1159181" y="3175033"/>
              <a:ext cx="2020435" cy="220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2043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34"/>
            <p:cNvSpPr/>
            <p:nvPr/>
          </p:nvSpPr>
          <p:spPr>
            <a:xfrm rot="20287657">
              <a:off x="2119403" y="3135571"/>
              <a:ext cx="99991" cy="101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4" name="Группа 21"/>
          <p:cNvGrpSpPr>
            <a:grpSpLocks/>
          </p:cNvGrpSpPr>
          <p:nvPr/>
        </p:nvGrpSpPr>
        <p:grpSpPr bwMode="auto">
          <a:xfrm>
            <a:off x="1243013" y="4017963"/>
            <a:ext cx="1011237" cy="1011237"/>
            <a:chOff x="257222" y="3245227"/>
            <a:chExt cx="1011069" cy="1011069"/>
          </a:xfrm>
        </p:grpSpPr>
        <p:sp>
          <p:nvSpPr>
            <p:cNvPr id="35" name="Овал 34"/>
            <p:cNvSpPr/>
            <p:nvPr/>
          </p:nvSpPr>
          <p:spPr>
            <a:xfrm>
              <a:off x="257222" y="3245227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36"/>
            <p:cNvSpPr/>
            <p:nvPr/>
          </p:nvSpPr>
          <p:spPr>
            <a:xfrm>
              <a:off x="404834" y="3392839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0" name="Группа 22"/>
          <p:cNvGrpSpPr>
            <a:grpSpLocks/>
          </p:cNvGrpSpPr>
          <p:nvPr/>
        </p:nvGrpSpPr>
        <p:grpSpPr bwMode="auto">
          <a:xfrm>
            <a:off x="1997075" y="3319463"/>
            <a:ext cx="2054225" cy="101600"/>
            <a:chOff x="1011068" y="2545822"/>
            <a:chExt cx="2054466" cy="102723"/>
          </a:xfrm>
        </p:grpSpPr>
        <p:sp>
          <p:nvSpPr>
            <p:cNvPr id="33" name="Прямая соединительная линия 37"/>
            <p:cNvSpPr/>
            <p:nvPr/>
          </p:nvSpPr>
          <p:spPr>
            <a:xfrm rot="10796755">
              <a:off x="1011068" y="2585948"/>
              <a:ext cx="2054466" cy="224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4466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ая соединительная линия 38"/>
            <p:cNvSpPr/>
            <p:nvPr/>
          </p:nvSpPr>
          <p:spPr>
            <a:xfrm rot="21596755">
              <a:off x="1987496" y="2545822"/>
              <a:ext cx="101612" cy="10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6" name="Группа 23"/>
          <p:cNvGrpSpPr>
            <a:grpSpLocks/>
          </p:cNvGrpSpPr>
          <p:nvPr/>
        </p:nvGrpSpPr>
        <p:grpSpPr bwMode="auto">
          <a:xfrm>
            <a:off x="985838" y="2865438"/>
            <a:ext cx="1011237" cy="1011237"/>
            <a:chOff x="0" y="2093096"/>
            <a:chExt cx="1011069" cy="1011069"/>
          </a:xfrm>
        </p:grpSpPr>
        <p:sp>
          <p:nvSpPr>
            <p:cNvPr id="31" name="Овал 30"/>
            <p:cNvSpPr/>
            <p:nvPr/>
          </p:nvSpPr>
          <p:spPr>
            <a:xfrm>
              <a:off x="0" y="2093096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0"/>
            <p:cNvSpPr/>
            <p:nvPr/>
          </p:nvSpPr>
          <p:spPr>
            <a:xfrm>
              <a:off x="147612" y="2240708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>
            <a:off x="2089150" y="2767013"/>
            <a:ext cx="2058988" cy="103187"/>
            <a:chOff x="1103103" y="1993745"/>
            <a:chExt cx="2059799" cy="102989"/>
          </a:xfrm>
        </p:grpSpPr>
        <p:sp>
          <p:nvSpPr>
            <p:cNvPr id="29" name="Прямая соединительная линия 41"/>
            <p:cNvSpPr/>
            <p:nvPr/>
          </p:nvSpPr>
          <p:spPr>
            <a:xfrm rot="12003781">
              <a:off x="1103103" y="2033356"/>
              <a:ext cx="2059799" cy="237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9799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ая соединительная линия 42"/>
            <p:cNvSpPr/>
            <p:nvPr/>
          </p:nvSpPr>
          <p:spPr>
            <a:xfrm rot="22803781">
              <a:off x="2081388" y="1993745"/>
              <a:ext cx="103229" cy="102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8" name="Группа 25"/>
          <p:cNvGrpSpPr>
            <a:grpSpLocks/>
          </p:cNvGrpSpPr>
          <p:nvPr/>
        </p:nvGrpSpPr>
        <p:grpSpPr bwMode="auto">
          <a:xfrm>
            <a:off x="1169988" y="1785938"/>
            <a:ext cx="1011237" cy="1011237"/>
            <a:chOff x="185210" y="1012969"/>
            <a:chExt cx="1011069" cy="1011069"/>
          </a:xfrm>
        </p:grpSpPr>
        <p:sp>
          <p:nvSpPr>
            <p:cNvPr id="27" name="Овал 26"/>
            <p:cNvSpPr/>
            <p:nvPr/>
          </p:nvSpPr>
          <p:spPr>
            <a:xfrm>
              <a:off x="185210" y="1012969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4"/>
            <p:cNvSpPr/>
            <p:nvPr/>
          </p:nvSpPr>
          <p:spPr>
            <a:xfrm>
              <a:off x="332822" y="1160581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08175" y="908050"/>
            <a:ext cx="792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32</a:t>
            </a:r>
          </a:p>
        </p:txBody>
      </p:sp>
      <p:sp>
        <p:nvSpPr>
          <p:cNvPr id="24600" name="TextBox 69"/>
          <p:cNvSpPr txBox="1">
            <a:spLocks noChangeArrowheads="1"/>
          </p:cNvSpPr>
          <p:nvPr/>
        </p:nvSpPr>
        <p:spPr bwMode="auto">
          <a:xfrm>
            <a:off x="4284663" y="2997200"/>
            <a:ext cx="792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:8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58888" y="1989138"/>
            <a:ext cx="1081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248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042988" y="30686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416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331913" y="422116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792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835150" y="522922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120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88125" y="9810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092950" y="20605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31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308850" y="3141663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52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019925" y="429260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99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516688" y="5229225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15</a:t>
            </a:r>
          </a:p>
        </p:txBody>
      </p:sp>
      <p:sp>
        <p:nvSpPr>
          <p:cNvPr id="80" name="Управляющая кнопка: далее 7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1" name="Управляющая кнопка: возврат 8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2" name="Управляющая кнопка: назад 8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Порядок выполнения действий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836613"/>
            <a:ext cx="3497263" cy="5268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23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17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10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95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86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16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4289425" cy="526891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5*3 + 8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12*3 – 2*9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56 – (20 + 19)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35*2 : 7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 – 32 : 2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 : 4 + 23*4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(64 – 39) + (48 + 13)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8*(17 - 15) =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F2C4-4C40-4E70-8AEA-56540C4B22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  <p:bldP spid="1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Сравнение дробей</a:t>
            </a:r>
            <a:endParaRPr lang="en-US" dirty="0"/>
          </a:p>
        </p:txBody>
      </p:sp>
      <p:sp>
        <p:nvSpPr>
          <p:cNvPr id="29698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Сравните дроби:</a:t>
            </a:r>
          </a:p>
        </p:txBody>
      </p:sp>
      <p:pic>
        <p:nvPicPr>
          <p:cNvPr id="30" name="Группа 2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322388"/>
            <a:ext cx="5613400" cy="5346700"/>
          </a:xfrm>
          <a:prstGeom prst="rect">
            <a:avLst/>
          </a:prstGeom>
          <a:noFill/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557338"/>
            <a:ext cx="2600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557338"/>
            <a:ext cx="2600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429000"/>
            <a:ext cx="2343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429000"/>
            <a:ext cx="2095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5229225"/>
            <a:ext cx="2095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00663"/>
            <a:ext cx="2600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11413" y="1700213"/>
            <a:ext cx="611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&gt;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364163" y="1700213"/>
            <a:ext cx="611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&gt;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84438" y="3573463"/>
            <a:ext cx="611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=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92725" y="3573463"/>
            <a:ext cx="611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&lt;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39975" y="5373688"/>
            <a:ext cx="611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&lt;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435600" y="5445125"/>
            <a:ext cx="612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=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" name="Управляющая кнопка: возврат 42">
            <a:hlinkClick r:id="rId9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" name="Управляющая кнопка: назад 49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744</TotalTime>
  <Words>129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TS101908703</vt:lpstr>
      <vt:lpstr>Петрова Наталья Павловна  Муниципальное автономное общеобразовательное учреждение средняя общеобразовательная школа №8   Красноармейский район   стаж работы 27 лет достижения: награждена почётной грамотой Министерства РФ, заслуженный учитель Кубани </vt:lpstr>
      <vt:lpstr>Слайд 2</vt:lpstr>
      <vt:lpstr>Действия с натуральными числами</vt:lpstr>
      <vt:lpstr>Деление натуральных чисел</vt:lpstr>
      <vt:lpstr>Порядок выполнения действий</vt:lpstr>
      <vt:lpstr>Сравнение дробей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User</cp:lastModifiedBy>
  <cp:revision>215</cp:revision>
  <dcterms:created xsi:type="dcterms:W3CDTF">2012-03-29T08:57:41Z</dcterms:created>
  <dcterms:modified xsi:type="dcterms:W3CDTF">2019-11-15T06:09:45Z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