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668A-35DA-459A-9009-1CA034AF81EC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3D14-6E7F-4A78-9B8F-25886064A2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Эдик</dc:creator>
  <cp:lastModifiedBy>Эдик</cp:lastModifiedBy>
  <cp:revision>1</cp:revision>
  <dcterms:created xsi:type="dcterms:W3CDTF">2013-11-29T09:33:08Z</dcterms:created>
  <dcterms:modified xsi:type="dcterms:W3CDTF">2013-11-29T09:34:58Z</dcterms:modified>
</cp:coreProperties>
</file>